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872B846-9E0F-43EC-90A4-FAA9F06F7BB6}" type="datetimeFigureOut">
              <a:rPr lang="en-US" smtClean="0"/>
              <a:t>4/7/2014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D88E58F-E056-43D2-BFD5-D094945E68A7}"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72B846-9E0F-43EC-90A4-FAA9F06F7BB6}"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8E58F-E056-43D2-BFD5-D094945E68A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72B846-9E0F-43EC-90A4-FAA9F06F7BB6}"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8E58F-E056-43D2-BFD5-D094945E68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72B846-9E0F-43EC-90A4-FAA9F06F7BB6}"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8E58F-E056-43D2-BFD5-D094945E68A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72B846-9E0F-43EC-90A4-FAA9F06F7BB6}"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88E58F-E056-43D2-BFD5-D094945E68A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872B846-9E0F-43EC-90A4-FAA9F06F7BB6}"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88E58F-E056-43D2-BFD5-D094945E68A7}"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872B846-9E0F-43EC-90A4-FAA9F06F7BB6}" type="datetimeFigureOut">
              <a:rPr lang="en-US" smtClean="0"/>
              <a:t>4/7/2014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88E58F-E056-43D2-BFD5-D094945E68A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72B846-9E0F-43EC-90A4-FAA9F06F7BB6}" type="datetimeFigureOut">
              <a:rPr lang="en-US" smtClean="0"/>
              <a:t>4/7/2014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88E58F-E056-43D2-BFD5-D094945E68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72B846-9E0F-43EC-90A4-FAA9F06F7BB6}" type="datetimeFigureOut">
              <a:rPr lang="en-US" smtClean="0"/>
              <a:t>4/7/2014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88E58F-E056-43D2-BFD5-D094945E68A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872B846-9E0F-43EC-90A4-FAA9F06F7BB6}" type="datetimeFigureOut">
              <a:rPr lang="en-US" smtClean="0"/>
              <a:t>4/7/2014</a:t>
            </a:fld>
            <a:endParaRPr lang="en-US"/>
          </a:p>
        </p:txBody>
      </p:sp>
      <p:sp>
        <p:nvSpPr>
          <p:cNvPr id="7" name="Slide Number Placeholder 6"/>
          <p:cNvSpPr>
            <a:spLocks noGrp="1"/>
          </p:cNvSpPr>
          <p:nvPr>
            <p:ph type="sldNum" sz="quarter" idx="12"/>
          </p:nvPr>
        </p:nvSpPr>
        <p:spPr/>
        <p:txBody>
          <a:bodyPr/>
          <a:lstStyle/>
          <a:p>
            <a:fld id="{ED88E58F-E056-43D2-BFD5-D094945E68A7}"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72B846-9E0F-43EC-90A4-FAA9F06F7BB6}" type="datetimeFigureOut">
              <a:rPr lang="en-US" smtClean="0"/>
              <a:t>4/7/2014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ED88E58F-E056-43D2-BFD5-D094945E68A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872B846-9E0F-43EC-90A4-FAA9F06F7BB6}" type="datetimeFigureOut">
              <a:rPr lang="en-US" smtClean="0"/>
              <a:t>4/7/2014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D88E58F-E056-43D2-BFD5-D094945E68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Common Dissertation Issues</a:t>
            </a:r>
            <a:endParaRPr lang="en-US" dirty="0"/>
          </a:p>
        </p:txBody>
      </p:sp>
      <p:sp>
        <p:nvSpPr>
          <p:cNvPr id="3" name="Subtitle 2"/>
          <p:cNvSpPr>
            <a:spLocks noGrp="1"/>
          </p:cNvSpPr>
          <p:nvPr>
            <p:ph type="subTitle" idx="1"/>
          </p:nvPr>
        </p:nvSpPr>
        <p:spPr/>
        <p:txBody>
          <a:bodyPr/>
          <a:lstStyle/>
          <a:p>
            <a:r>
              <a:rPr lang="en-US" dirty="0" smtClean="0"/>
              <a:t>-from the editor’s perspective</a:t>
            </a:r>
            <a:endParaRPr lang="en-US" dirty="0"/>
          </a:p>
        </p:txBody>
      </p:sp>
    </p:spTree>
    <p:extLst>
      <p:ext uri="{BB962C8B-B14F-4D97-AF65-F5344CB8AC3E}">
        <p14:creationId xmlns:p14="http://schemas.microsoft.com/office/powerpoint/2010/main" val="2598303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References, References, References!</a:t>
            </a:r>
            <a:endParaRPr lang="en-US" dirty="0"/>
          </a:p>
        </p:txBody>
      </p:sp>
      <p:sp>
        <p:nvSpPr>
          <p:cNvPr id="3" name="Content Placeholder 2"/>
          <p:cNvSpPr>
            <a:spLocks noGrp="1"/>
          </p:cNvSpPr>
          <p:nvPr>
            <p:ph idx="1"/>
          </p:nvPr>
        </p:nvSpPr>
        <p:spPr/>
        <p:txBody>
          <a:bodyPr/>
          <a:lstStyle/>
          <a:p>
            <a:r>
              <a:rPr lang="en-US" dirty="0" smtClean="0"/>
              <a:t>Triple check that the date cited in your paper is the same date as in your reference</a:t>
            </a:r>
          </a:p>
          <a:p>
            <a:r>
              <a:rPr lang="en-US" dirty="0" smtClean="0"/>
              <a:t>Make sure all of your references are actually cited within your paper (and vice-versa)</a:t>
            </a:r>
          </a:p>
          <a:p>
            <a:r>
              <a:rPr lang="en-US" dirty="0" smtClean="0"/>
              <a:t>Be careful with </a:t>
            </a:r>
            <a:r>
              <a:rPr lang="en-US" dirty="0" err="1" smtClean="0"/>
              <a:t>Refworks</a:t>
            </a:r>
            <a:r>
              <a:rPr lang="en-US" dirty="0" smtClean="0"/>
              <a:t> and other sites that create references for you</a:t>
            </a:r>
            <a:endParaRPr lang="en-US" dirty="0"/>
          </a:p>
        </p:txBody>
      </p:sp>
    </p:spTree>
    <p:extLst>
      <p:ext uri="{BB962C8B-B14F-4D97-AF65-F5344CB8AC3E}">
        <p14:creationId xmlns:p14="http://schemas.microsoft.com/office/powerpoint/2010/main" val="62706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a:t>
            </a:r>
            <a:r>
              <a:rPr lang="en-US" dirty="0" smtClean="0"/>
              <a:t>t. al.</a:t>
            </a:r>
            <a:endParaRPr lang="en-US" dirty="0"/>
          </a:p>
        </p:txBody>
      </p:sp>
      <p:sp>
        <p:nvSpPr>
          <p:cNvPr id="3" name="Content Placeholder 2"/>
          <p:cNvSpPr>
            <a:spLocks noGrp="1"/>
          </p:cNvSpPr>
          <p:nvPr>
            <p:ph idx="1"/>
          </p:nvPr>
        </p:nvSpPr>
        <p:spPr/>
        <p:txBody>
          <a:bodyPr/>
          <a:lstStyle/>
          <a:p>
            <a:r>
              <a:rPr lang="en-US" dirty="0" smtClean="0"/>
              <a:t>It isn’t capitalized.</a:t>
            </a:r>
          </a:p>
          <a:p>
            <a:r>
              <a:rPr lang="en-US" dirty="0" smtClean="0"/>
              <a:t>Use it AFTER the first time you reference the authors.</a:t>
            </a:r>
          </a:p>
          <a:p>
            <a:r>
              <a:rPr lang="en-US" dirty="0" smtClean="0"/>
              <a:t>Use it only if there are 5 or more authors</a:t>
            </a:r>
            <a:endParaRPr lang="en-US" dirty="0"/>
          </a:p>
        </p:txBody>
      </p:sp>
    </p:spTree>
    <p:extLst>
      <p:ext uri="{BB962C8B-B14F-4D97-AF65-F5344CB8AC3E}">
        <p14:creationId xmlns:p14="http://schemas.microsoft.com/office/powerpoint/2010/main" val="2207003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Content Placeholder 2"/>
          <p:cNvSpPr>
            <a:spLocks noGrp="1"/>
          </p:cNvSpPr>
          <p:nvPr>
            <p:ph idx="1"/>
          </p:nvPr>
        </p:nvSpPr>
        <p:spPr/>
        <p:txBody>
          <a:bodyPr/>
          <a:lstStyle/>
          <a:p>
            <a:r>
              <a:rPr lang="en-US" dirty="0" smtClean="0"/>
              <a:t>You must reference the material in the appendix. (Don’t just add a permission form, for example, to the end if you haven’t referenced in your paper.)</a:t>
            </a:r>
          </a:p>
          <a:p>
            <a:r>
              <a:rPr lang="en-US" dirty="0" smtClean="0"/>
              <a:t>Items for the Appendix must be referenced in sequential order (First appendix must be Appendix A within your paper, etc. )</a:t>
            </a:r>
            <a:endParaRPr lang="en-US" dirty="0"/>
          </a:p>
        </p:txBody>
      </p:sp>
    </p:spTree>
    <p:extLst>
      <p:ext uri="{BB962C8B-B14F-4D97-AF65-F5344CB8AC3E}">
        <p14:creationId xmlns:p14="http://schemas.microsoft.com/office/powerpoint/2010/main" val="2541373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Quotes</a:t>
            </a:r>
            <a:endParaRPr lang="en-US" dirty="0"/>
          </a:p>
        </p:txBody>
      </p:sp>
      <p:sp>
        <p:nvSpPr>
          <p:cNvPr id="3" name="Content Placeholder 2"/>
          <p:cNvSpPr>
            <a:spLocks noGrp="1"/>
          </p:cNvSpPr>
          <p:nvPr>
            <p:ph idx="1"/>
          </p:nvPr>
        </p:nvSpPr>
        <p:spPr/>
        <p:txBody>
          <a:bodyPr/>
          <a:lstStyle/>
          <a:p>
            <a:r>
              <a:rPr lang="en-US" dirty="0" smtClean="0"/>
              <a:t>Make sure quotes are accurate and can be found! (Dr. Rogers may look up the quote to put it in perspective)</a:t>
            </a:r>
          </a:p>
          <a:p>
            <a:r>
              <a:rPr lang="en-US" dirty="0" smtClean="0"/>
              <a:t>Make sure you have page #s in the citation of all direct quotes.</a:t>
            </a:r>
            <a:endParaRPr lang="en-US" dirty="0"/>
          </a:p>
        </p:txBody>
      </p:sp>
    </p:spTree>
    <p:extLst>
      <p:ext uri="{BB962C8B-B14F-4D97-AF65-F5344CB8AC3E}">
        <p14:creationId xmlns:p14="http://schemas.microsoft.com/office/powerpoint/2010/main" val="3400335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Concise</a:t>
            </a:r>
            <a:endParaRPr lang="en-US" dirty="0"/>
          </a:p>
        </p:txBody>
      </p:sp>
      <p:sp>
        <p:nvSpPr>
          <p:cNvPr id="3" name="Content Placeholder 2"/>
          <p:cNvSpPr>
            <a:spLocks noGrp="1"/>
          </p:cNvSpPr>
          <p:nvPr>
            <p:ph idx="1"/>
          </p:nvPr>
        </p:nvSpPr>
        <p:spPr/>
        <p:txBody>
          <a:bodyPr/>
          <a:lstStyle/>
          <a:p>
            <a:r>
              <a:rPr lang="en-US" dirty="0" smtClean="0"/>
              <a:t>Don’t use the author’s entire name, just the last one: Roberts (2007) found that…</a:t>
            </a:r>
          </a:p>
          <a:p>
            <a:r>
              <a:rPr lang="en-US" dirty="0" smtClean="0"/>
              <a:t>Don’t write out all of the titles of the articles or sources within your paper. It is enough to cite the source. Others can go to your reference page to find the exact title.</a:t>
            </a:r>
            <a:endParaRPr lang="en-US" dirty="0"/>
          </a:p>
        </p:txBody>
      </p:sp>
    </p:spTree>
    <p:extLst>
      <p:ext uri="{BB962C8B-B14F-4D97-AF65-F5344CB8AC3E}">
        <p14:creationId xmlns:p14="http://schemas.microsoft.com/office/powerpoint/2010/main" val="2854999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Tables/Figures</a:t>
            </a:r>
            <a:endParaRPr lang="en-US" dirty="0"/>
          </a:p>
        </p:txBody>
      </p:sp>
      <p:sp>
        <p:nvSpPr>
          <p:cNvPr id="3" name="Content Placeholder 2"/>
          <p:cNvSpPr>
            <a:spLocks noGrp="1"/>
          </p:cNvSpPr>
          <p:nvPr>
            <p:ph idx="1"/>
          </p:nvPr>
        </p:nvSpPr>
        <p:spPr/>
        <p:txBody>
          <a:bodyPr/>
          <a:lstStyle/>
          <a:p>
            <a:r>
              <a:rPr lang="en-US" dirty="0" smtClean="0"/>
              <a:t>Create tables by using the table function instead of trying to create them by using underlines and tabs.</a:t>
            </a:r>
          </a:p>
          <a:p>
            <a:r>
              <a:rPr lang="en-US" dirty="0" smtClean="0"/>
              <a:t>Introduce the table/figure, show it, then explain it</a:t>
            </a:r>
            <a:endParaRPr lang="en-US" dirty="0"/>
          </a:p>
        </p:txBody>
      </p:sp>
    </p:spTree>
    <p:extLst>
      <p:ext uri="{BB962C8B-B14F-4D97-AF65-F5344CB8AC3E}">
        <p14:creationId xmlns:p14="http://schemas.microsoft.com/office/powerpoint/2010/main" val="905765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a Grammar Friend!</a:t>
            </a:r>
            <a:endParaRPr lang="en-US" dirty="0"/>
          </a:p>
        </p:txBody>
      </p:sp>
      <p:sp>
        <p:nvSpPr>
          <p:cNvPr id="3" name="Content Placeholder 2"/>
          <p:cNvSpPr>
            <a:spLocks noGrp="1"/>
          </p:cNvSpPr>
          <p:nvPr>
            <p:ph idx="1"/>
          </p:nvPr>
        </p:nvSpPr>
        <p:spPr/>
        <p:txBody>
          <a:bodyPr/>
          <a:lstStyle/>
          <a:p>
            <a:r>
              <a:rPr lang="en-US" dirty="0" smtClean="0"/>
              <a:t>Find someone you trust who can edit for clarity and grammar. </a:t>
            </a:r>
          </a:p>
          <a:p>
            <a:r>
              <a:rPr lang="en-US" dirty="0" smtClean="0"/>
              <a:t>Use this person at each stage of your writing.</a:t>
            </a:r>
          </a:p>
          <a:p>
            <a:r>
              <a:rPr lang="en-US" dirty="0" smtClean="0"/>
              <a:t>Make changes based on the grammar friend’s suggestions BEFORE you submit to your professor, your chair, or the editor.</a:t>
            </a:r>
            <a:endParaRPr lang="en-US" dirty="0"/>
          </a:p>
        </p:txBody>
      </p:sp>
    </p:spTree>
    <p:extLst>
      <p:ext uri="{BB962C8B-B14F-4D97-AF65-F5344CB8AC3E}">
        <p14:creationId xmlns:p14="http://schemas.microsoft.com/office/powerpoint/2010/main" val="35930580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24</TotalTime>
  <Words>320</Words>
  <Application>Microsoft Office PowerPoint</Application>
  <PresentationFormat>On-screen Show (4:3)</PresentationFormat>
  <Paragraphs>26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Austin</vt:lpstr>
      <vt:lpstr>Common Dissertation Issues</vt:lpstr>
      <vt:lpstr>References, References, References!</vt:lpstr>
      <vt:lpstr>et. al.</vt:lpstr>
      <vt:lpstr>Appendix</vt:lpstr>
      <vt:lpstr> Quotes</vt:lpstr>
      <vt:lpstr>Concise</vt:lpstr>
      <vt:lpstr>Tables/Figures</vt:lpstr>
      <vt:lpstr>Get a Grammar Friend!</vt:lpstr>
    </vt:vector>
  </TitlesOfParts>
  <Company>Gardner-Webb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Dissertation Issues</dc:title>
  <dc:creator>User</dc:creator>
  <cp:lastModifiedBy>User</cp:lastModifiedBy>
  <cp:revision>3</cp:revision>
  <dcterms:created xsi:type="dcterms:W3CDTF">2014-04-07T19:04:47Z</dcterms:created>
  <dcterms:modified xsi:type="dcterms:W3CDTF">2014-04-07T19:28:52Z</dcterms:modified>
</cp:coreProperties>
</file>