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26" r:id="rId2"/>
  </p:sldMasterIdLst>
  <p:notesMasterIdLst>
    <p:notesMasterId r:id="rId22"/>
  </p:notesMasterIdLst>
  <p:handoutMasterIdLst>
    <p:handoutMasterId r:id="rId23"/>
  </p:handoutMasterIdLst>
  <p:sldIdLst>
    <p:sldId id="256" r:id="rId3"/>
    <p:sldId id="257" r:id="rId4"/>
    <p:sldId id="264" r:id="rId5"/>
    <p:sldId id="258" r:id="rId6"/>
    <p:sldId id="259" r:id="rId7"/>
    <p:sldId id="261" r:id="rId8"/>
    <p:sldId id="262" r:id="rId9"/>
    <p:sldId id="263" r:id="rId10"/>
    <p:sldId id="266" r:id="rId11"/>
    <p:sldId id="271" r:id="rId12"/>
    <p:sldId id="272" r:id="rId13"/>
    <p:sldId id="273" r:id="rId14"/>
    <p:sldId id="269" r:id="rId15"/>
    <p:sldId id="270" r:id="rId16"/>
    <p:sldId id="267" r:id="rId17"/>
    <p:sldId id="268" r:id="rId18"/>
    <p:sldId id="274" r:id="rId19"/>
    <p:sldId id="276" r:id="rId20"/>
    <p:sldId id="265" r:id="rId21"/>
  </p:sldIdLst>
  <p:sldSz cx="12188825"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E25E649-3F16-4E02-A733-19D2CDBF48F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5274" autoAdjust="0"/>
  </p:normalViewPr>
  <p:slideViewPr>
    <p:cSldViewPr>
      <p:cViewPr varScale="1">
        <p:scale>
          <a:sx n="111" d="100"/>
          <a:sy n="111" d="100"/>
        </p:scale>
        <p:origin x="456" y="96"/>
      </p:cViewPr>
      <p:guideLst>
        <p:guide pos="3839"/>
        <p:guide orient="horz" pos="2160"/>
      </p:guideLst>
    </p:cSldViewPr>
  </p:slideViewPr>
  <p:notesTextViewPr>
    <p:cViewPr>
      <p:scale>
        <a:sx n="1" d="1"/>
        <a:sy n="1" d="1"/>
      </p:scale>
      <p:origin x="0" y="0"/>
    </p:cViewPr>
  </p:notesTextViewPr>
  <p:notesViewPr>
    <p:cSldViewPr showGuides="1">
      <p:cViewPr varScale="1">
        <p:scale>
          <a:sx n="63" d="100"/>
          <a:sy n="63" d="100"/>
        </p:scale>
        <p:origin x="1986"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84AA43A-3F76-4A13-9CD6-36134EB429E3}" type="datetimeFigureOut">
              <a:rPr lang="en-US"/>
              <a:t>7/28/2016</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850423A-8BCE-448E-A97B-03A88B2B12C1}" type="slidenum">
              <a:rPr/>
              <a:t>‹#›</a:t>
            </a:fld>
            <a:endParaRPr/>
          </a:p>
        </p:txBody>
      </p:sp>
    </p:spTree>
    <p:extLst>
      <p:ext uri="{BB962C8B-B14F-4D97-AF65-F5344CB8AC3E}">
        <p14:creationId xmlns:p14="http://schemas.microsoft.com/office/powerpoint/2010/main" val="4051395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674A4F-2B7A-4ECB-A400-260B2FFC03C1}" type="datetimeFigureOut">
              <a:rPr lang="en-US"/>
              <a:t>7/28/2016</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F2A70B-78F2-4DCF-B53B-C990D2FAFB8A}" type="slidenum">
              <a:rPr/>
              <a:t>‹#›</a:t>
            </a:fld>
            <a:endParaRPr/>
          </a:p>
        </p:txBody>
      </p:sp>
    </p:spTree>
    <p:extLst>
      <p:ext uri="{BB962C8B-B14F-4D97-AF65-F5344CB8AC3E}">
        <p14:creationId xmlns:p14="http://schemas.microsoft.com/office/powerpoint/2010/main" val="2411570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5651" cy="6856214"/>
          </a:xfrm>
          <a:prstGeom prst="rect">
            <a:avLst/>
          </a:prstGeom>
        </p:spPr>
      </p:pic>
      <p:sp>
        <p:nvSpPr>
          <p:cNvPr id="2" name="Title 1"/>
          <p:cNvSpPr>
            <a:spLocks noGrp="1"/>
          </p:cNvSpPr>
          <p:nvPr>
            <p:ph type="ctrTitle"/>
          </p:nvPr>
        </p:nvSpPr>
        <p:spPr>
          <a:xfrm>
            <a:off x="3961367" y="1964267"/>
            <a:ext cx="7195852" cy="2421464"/>
          </a:xfrm>
        </p:spPr>
        <p:txBody>
          <a:bodyPr anchor="b">
            <a:normAutofit/>
          </a:bodyPr>
          <a:lstStyle>
            <a:lvl1pPr algn="r">
              <a:defRPr sz="4799">
                <a:effectLst/>
              </a:defRPr>
            </a:lvl1pPr>
          </a:lstStyle>
          <a:p>
            <a:r>
              <a:rPr lang="en-US"/>
              <a:t>Click to edit Master title style</a:t>
            </a:r>
            <a:endParaRPr lang="en-US" dirty="0"/>
          </a:p>
        </p:txBody>
      </p:sp>
      <p:sp>
        <p:nvSpPr>
          <p:cNvPr id="3" name="Subtitle 2"/>
          <p:cNvSpPr>
            <a:spLocks noGrp="1"/>
          </p:cNvSpPr>
          <p:nvPr>
            <p:ph type="subTitle" idx="1"/>
          </p:nvPr>
        </p:nvSpPr>
        <p:spPr>
          <a:xfrm>
            <a:off x="3961367" y="4385733"/>
            <a:ext cx="7195852" cy="1405467"/>
          </a:xfrm>
        </p:spPr>
        <p:txBody>
          <a:bodyPr anchor="t">
            <a:normAutofit/>
          </a:bodyPr>
          <a:lstStyle>
            <a:lvl1pPr marL="0" indent="0" algn="r">
              <a:buNone/>
              <a:defRPr sz="1799" cap="all">
                <a:solidFill>
                  <a:schemeClr val="tx1"/>
                </a:solidFill>
              </a:defRPr>
            </a:lvl1pPr>
            <a:lvl2pPr marL="457063" indent="0" algn="ctr">
              <a:buNone/>
              <a:defRPr>
                <a:solidFill>
                  <a:schemeClr val="tx1">
                    <a:tint val="75000"/>
                  </a:schemeClr>
                </a:solidFill>
              </a:defRPr>
            </a:lvl2pPr>
            <a:lvl3pPr marL="914126" indent="0" algn="ctr">
              <a:buNone/>
              <a:defRPr>
                <a:solidFill>
                  <a:schemeClr val="tx1">
                    <a:tint val="75000"/>
                  </a:schemeClr>
                </a:solidFill>
              </a:defRPr>
            </a:lvl3pPr>
            <a:lvl4pPr marL="1371189" indent="0" algn="ctr">
              <a:buNone/>
              <a:defRPr>
                <a:solidFill>
                  <a:schemeClr val="tx1">
                    <a:tint val="75000"/>
                  </a:schemeClr>
                </a:solidFill>
              </a:defRPr>
            </a:lvl4pPr>
            <a:lvl5pPr marL="1828251" indent="0" algn="ctr">
              <a:buNone/>
              <a:defRPr>
                <a:solidFill>
                  <a:schemeClr val="tx1">
                    <a:tint val="75000"/>
                  </a:schemeClr>
                </a:solidFill>
              </a:defRPr>
            </a:lvl5pPr>
            <a:lvl6pPr marL="2285314" indent="0" algn="ctr">
              <a:buNone/>
              <a:defRPr>
                <a:solidFill>
                  <a:schemeClr val="tx1">
                    <a:tint val="75000"/>
                  </a:schemeClr>
                </a:solidFill>
              </a:defRPr>
            </a:lvl6pPr>
            <a:lvl7pPr marL="2742377" indent="0" algn="ctr">
              <a:buNone/>
              <a:defRPr>
                <a:solidFill>
                  <a:schemeClr val="tx1">
                    <a:tint val="75000"/>
                  </a:schemeClr>
                </a:solidFill>
              </a:defRPr>
            </a:lvl7pPr>
            <a:lvl8pPr marL="3199440" indent="0" algn="ctr">
              <a:buNone/>
              <a:defRPr>
                <a:solidFill>
                  <a:schemeClr val="tx1">
                    <a:tint val="75000"/>
                  </a:schemeClr>
                </a:solidFill>
              </a:defRPr>
            </a:lvl8pPr>
            <a:lvl9pPr marL="3656503"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8930232" y="5870576"/>
            <a:ext cx="1599783" cy="377825"/>
          </a:xfrm>
        </p:spPr>
        <p:txBody>
          <a:bodyPr/>
          <a:lstStyle/>
          <a:p>
            <a:fld id="{48A87A34-81AB-432B-8DAE-1953F412C126}" type="datetimeFigureOut">
              <a:rPr lang="en-US" smtClean="0"/>
              <a:t>7/28/2016</a:t>
            </a:fld>
            <a:endParaRPr lang="en-US" dirty="0"/>
          </a:p>
        </p:txBody>
      </p:sp>
      <p:sp>
        <p:nvSpPr>
          <p:cNvPr id="5" name="Footer Placeholder 4"/>
          <p:cNvSpPr>
            <a:spLocks noGrp="1"/>
          </p:cNvSpPr>
          <p:nvPr>
            <p:ph type="ftr" sz="quarter" idx="11"/>
          </p:nvPr>
        </p:nvSpPr>
        <p:spPr>
          <a:xfrm>
            <a:off x="3961367" y="5870576"/>
            <a:ext cx="4892684" cy="377825"/>
          </a:xfrm>
        </p:spPr>
        <p:txBody>
          <a:bodyPr/>
          <a:lstStyle/>
          <a:p>
            <a:endParaRPr lang="en-US" dirty="0"/>
          </a:p>
        </p:txBody>
      </p:sp>
      <p:sp>
        <p:nvSpPr>
          <p:cNvPr id="6" name="Slide Number Placeholder 5"/>
          <p:cNvSpPr>
            <a:spLocks noGrp="1"/>
          </p:cNvSpPr>
          <p:nvPr>
            <p:ph type="sldNum" sz="quarter" idx="12"/>
          </p:nvPr>
        </p:nvSpPr>
        <p:spPr>
          <a:xfrm>
            <a:off x="10606196" y="5870576"/>
            <a:ext cx="551023" cy="3778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6747628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5651" cy="6856214"/>
          </a:xfrm>
          <a:prstGeom prst="rect">
            <a:avLst/>
          </a:prstGeom>
        </p:spPr>
      </p:pic>
      <p:sp>
        <p:nvSpPr>
          <p:cNvPr id="2" name="Title 1"/>
          <p:cNvSpPr>
            <a:spLocks noGrp="1"/>
          </p:cNvSpPr>
          <p:nvPr>
            <p:ph type="title"/>
          </p:nvPr>
        </p:nvSpPr>
        <p:spPr>
          <a:xfrm>
            <a:off x="685622" y="4732865"/>
            <a:ext cx="10128789" cy="566738"/>
          </a:xfrm>
        </p:spPr>
        <p:txBody>
          <a:bodyPr anchor="b">
            <a:normAutofit/>
          </a:bodyPr>
          <a:lstStyle>
            <a:lvl1pPr algn="l">
              <a:defRPr sz="2399"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71243" y="932112"/>
            <a:ext cx="8757546"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063" indent="0">
              <a:buNone/>
              <a:defRPr sz="1600"/>
            </a:lvl2pPr>
            <a:lvl3pPr marL="914126" indent="0">
              <a:buNone/>
              <a:defRPr sz="1600"/>
            </a:lvl3pPr>
            <a:lvl4pPr marL="1371189" indent="0">
              <a:buNone/>
              <a:defRPr sz="1600"/>
            </a:lvl4pPr>
            <a:lvl5pPr marL="1828251" indent="0">
              <a:buNone/>
              <a:defRPr sz="1600"/>
            </a:lvl5pPr>
            <a:lvl6pPr marL="2285314" indent="0">
              <a:buNone/>
              <a:defRPr sz="1600"/>
            </a:lvl6pPr>
            <a:lvl7pPr marL="2742377" indent="0">
              <a:buNone/>
              <a:defRPr sz="1600"/>
            </a:lvl7pPr>
            <a:lvl8pPr marL="3199440" indent="0">
              <a:buNone/>
              <a:defRPr sz="1600"/>
            </a:lvl8pPr>
            <a:lvl9pPr marL="3656503"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622" y="5299603"/>
            <a:ext cx="10128789" cy="493712"/>
          </a:xfrm>
        </p:spPr>
        <p:txBody>
          <a:bodyPr anchor="t">
            <a:normAutofit/>
          </a:bodyPr>
          <a:lstStyle>
            <a:lvl1pPr marL="0" indent="0">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AFE8FB1-0A7A-443E-AAF7-31D4FA1AA312}" type="datetimeFigureOut">
              <a:rPr lang="en-US" smtClean="0"/>
              <a:pPr/>
              <a:t>7/28/2016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BA54BD-C84D-46CE-8B72-31BFB26ABA43}" type="slidenum">
              <a:rPr lang="en-US" smtClean="0"/>
              <a:pPr/>
              <a:t>‹#›</a:t>
            </a:fld>
            <a:endParaRPr lang="en-US"/>
          </a:p>
        </p:txBody>
      </p:sp>
    </p:spTree>
    <p:extLst>
      <p:ext uri="{BB962C8B-B14F-4D97-AF65-F5344CB8AC3E}">
        <p14:creationId xmlns:p14="http://schemas.microsoft.com/office/powerpoint/2010/main" val="34193396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5651" cy="6856214"/>
          </a:xfrm>
          <a:prstGeom prst="rect">
            <a:avLst/>
          </a:prstGeom>
        </p:spPr>
      </p:pic>
      <p:sp>
        <p:nvSpPr>
          <p:cNvPr id="2" name="Title 1"/>
          <p:cNvSpPr>
            <a:spLocks noGrp="1"/>
          </p:cNvSpPr>
          <p:nvPr>
            <p:ph type="title"/>
          </p:nvPr>
        </p:nvSpPr>
        <p:spPr>
          <a:xfrm>
            <a:off x="685623" y="609602"/>
            <a:ext cx="10128789" cy="3124199"/>
          </a:xfrm>
        </p:spPr>
        <p:txBody>
          <a:bodyPr anchor="ctr">
            <a:normAutofit/>
          </a:bodyPr>
          <a:lstStyle>
            <a:lvl1pPr algn="l">
              <a:defRPr sz="3199" b="0" cap="none"/>
            </a:lvl1pPr>
          </a:lstStyle>
          <a:p>
            <a:r>
              <a:rPr lang="en-US"/>
              <a:t>Click to edit Master title style</a:t>
            </a:r>
            <a:endParaRPr lang="en-US" dirty="0"/>
          </a:p>
        </p:txBody>
      </p:sp>
      <p:sp>
        <p:nvSpPr>
          <p:cNvPr id="3" name="Text Placeholder 2"/>
          <p:cNvSpPr>
            <a:spLocks noGrp="1"/>
          </p:cNvSpPr>
          <p:nvPr>
            <p:ph type="body" idx="1"/>
          </p:nvPr>
        </p:nvSpPr>
        <p:spPr>
          <a:xfrm>
            <a:off x="685621" y="4343400"/>
            <a:ext cx="10128790" cy="1447800"/>
          </a:xfrm>
        </p:spPr>
        <p:txBody>
          <a:bodyPr anchor="ctr">
            <a:normAutofit/>
          </a:bodyPr>
          <a:lstStyle>
            <a:lvl1pPr marL="0" indent="0" algn="l">
              <a:buNone/>
              <a:defRPr sz="1999">
                <a:solidFill>
                  <a:schemeClr val="tx1"/>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AFE8FB1-0A7A-443E-AAF7-31D4FA1AA312}" type="datetimeFigureOut">
              <a:rPr lang="en-US" smtClean="0"/>
              <a:pPr/>
              <a:t>7/28/2016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BA54BD-C84D-46CE-8B72-31BFB26ABA43}" type="slidenum">
              <a:rPr lang="en-US" smtClean="0"/>
              <a:pPr/>
              <a:t>‹#›</a:t>
            </a:fld>
            <a:endParaRPr lang="en-US"/>
          </a:p>
        </p:txBody>
      </p:sp>
    </p:spTree>
    <p:extLst>
      <p:ext uri="{BB962C8B-B14F-4D97-AF65-F5344CB8AC3E}">
        <p14:creationId xmlns:p14="http://schemas.microsoft.com/office/powerpoint/2010/main" val="28831679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5651" cy="6856214"/>
          </a:xfrm>
          <a:prstGeom prst="rect">
            <a:avLst/>
          </a:prstGeom>
        </p:spPr>
      </p:pic>
      <p:sp>
        <p:nvSpPr>
          <p:cNvPr id="15" name="TextBox 14"/>
          <p:cNvSpPr txBox="1"/>
          <p:nvPr/>
        </p:nvSpPr>
        <p:spPr>
          <a:xfrm>
            <a:off x="10235201" y="2743200"/>
            <a:ext cx="609441" cy="584776"/>
          </a:xfrm>
          <a:prstGeom prst="rect">
            <a:avLst/>
          </a:prstGeom>
        </p:spPr>
        <p:txBody>
          <a:bodyPr vert="horz" lIns="91416" tIns="45708" rIns="91416" bIns="45708"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998" dirty="0">
                <a:solidFill>
                  <a:schemeClr val="tx1"/>
                </a:solidFill>
                <a:effectLst/>
              </a:rPr>
              <a:t>”</a:t>
            </a:r>
          </a:p>
        </p:txBody>
      </p:sp>
      <p:sp>
        <p:nvSpPr>
          <p:cNvPr id="11" name="TextBox 10"/>
          <p:cNvSpPr txBox="1"/>
          <p:nvPr/>
        </p:nvSpPr>
        <p:spPr>
          <a:xfrm>
            <a:off x="488148" y="823337"/>
            <a:ext cx="609441" cy="584776"/>
          </a:xfrm>
          <a:prstGeom prst="rect">
            <a:avLst/>
          </a:prstGeom>
        </p:spPr>
        <p:txBody>
          <a:bodyPr vert="horz" lIns="91416" tIns="45708" rIns="91416" bIns="45708"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998" dirty="0">
                <a:solidFill>
                  <a:schemeClr val="tx1"/>
                </a:solidFill>
                <a:effectLst/>
              </a:rPr>
              <a:t>“</a:t>
            </a:r>
          </a:p>
        </p:txBody>
      </p:sp>
      <p:sp>
        <p:nvSpPr>
          <p:cNvPr id="2" name="Title 1"/>
          <p:cNvSpPr>
            <a:spLocks noGrp="1"/>
          </p:cNvSpPr>
          <p:nvPr>
            <p:ph type="title"/>
          </p:nvPr>
        </p:nvSpPr>
        <p:spPr>
          <a:xfrm>
            <a:off x="992009" y="609602"/>
            <a:ext cx="9547912" cy="2743199"/>
          </a:xfrm>
        </p:spPr>
        <p:txBody>
          <a:bodyPr anchor="ctr">
            <a:normAutofit/>
          </a:bodyPr>
          <a:lstStyle>
            <a:lvl1pPr algn="l">
              <a:defRPr sz="3199"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097589" y="3352800"/>
            <a:ext cx="9336752" cy="381000"/>
          </a:xfrm>
        </p:spPr>
        <p:txBody>
          <a:bodyPr anchor="ctr"/>
          <a:lstStyle>
            <a:lvl1pPr marL="0" indent="0">
              <a:buFontTx/>
              <a:buNone/>
              <a:defRPr/>
            </a:lvl1pPr>
            <a:lvl2pPr marL="457063" indent="0">
              <a:buFontTx/>
              <a:buNone/>
              <a:defRPr/>
            </a:lvl2pPr>
            <a:lvl3pPr marL="914126" indent="0">
              <a:buFontTx/>
              <a:buNone/>
              <a:defRPr/>
            </a:lvl3pPr>
            <a:lvl4pPr marL="1371189" indent="0">
              <a:buFontTx/>
              <a:buNone/>
              <a:defRPr/>
            </a:lvl4pPr>
            <a:lvl5pPr marL="1828251" indent="0">
              <a:buFontTx/>
              <a:buNone/>
              <a:defRPr/>
            </a:lvl5pPr>
          </a:lstStyle>
          <a:p>
            <a:pPr lvl="0"/>
            <a:r>
              <a:rPr lang="en-US"/>
              <a:t>Edit Master text styles</a:t>
            </a:r>
          </a:p>
        </p:txBody>
      </p:sp>
      <p:sp>
        <p:nvSpPr>
          <p:cNvPr id="3" name="Text Placeholder 2"/>
          <p:cNvSpPr>
            <a:spLocks noGrp="1"/>
          </p:cNvSpPr>
          <p:nvPr>
            <p:ph type="body" idx="1"/>
          </p:nvPr>
        </p:nvSpPr>
        <p:spPr>
          <a:xfrm>
            <a:off x="687287" y="4343400"/>
            <a:ext cx="10149723" cy="1447800"/>
          </a:xfrm>
        </p:spPr>
        <p:txBody>
          <a:bodyPr anchor="ctr">
            <a:normAutofit/>
          </a:bodyPr>
          <a:lstStyle>
            <a:lvl1pPr marL="0" indent="0" algn="l">
              <a:buNone/>
              <a:defRPr sz="1999">
                <a:solidFill>
                  <a:schemeClr val="tx1"/>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AFE8FB1-0A7A-443E-AAF7-31D4FA1AA312}" type="datetimeFigureOut">
              <a:rPr lang="en-US" smtClean="0"/>
              <a:pPr/>
              <a:t>7/28/2016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BA54BD-C84D-46CE-8B72-31BFB26ABA43}" type="slidenum">
              <a:rPr lang="en-US" smtClean="0"/>
              <a:pPr/>
              <a:t>‹#›</a:t>
            </a:fld>
            <a:endParaRPr lang="en-US"/>
          </a:p>
        </p:txBody>
      </p:sp>
    </p:spTree>
    <p:extLst>
      <p:ext uri="{BB962C8B-B14F-4D97-AF65-F5344CB8AC3E}">
        <p14:creationId xmlns:p14="http://schemas.microsoft.com/office/powerpoint/2010/main" val="8725758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5651" cy="6856214"/>
          </a:xfrm>
          <a:prstGeom prst="rect">
            <a:avLst/>
          </a:prstGeom>
        </p:spPr>
      </p:pic>
      <p:sp>
        <p:nvSpPr>
          <p:cNvPr id="2" name="Title 1"/>
          <p:cNvSpPr>
            <a:spLocks noGrp="1"/>
          </p:cNvSpPr>
          <p:nvPr>
            <p:ph type="title"/>
          </p:nvPr>
        </p:nvSpPr>
        <p:spPr>
          <a:xfrm>
            <a:off x="685624" y="3308581"/>
            <a:ext cx="10128787" cy="1468800"/>
          </a:xfrm>
        </p:spPr>
        <p:txBody>
          <a:bodyPr anchor="b">
            <a:normAutofit/>
          </a:bodyPr>
          <a:lstStyle>
            <a:lvl1pPr algn="l">
              <a:defRPr sz="3199" b="0" cap="none"/>
            </a:lvl1pPr>
          </a:lstStyle>
          <a:p>
            <a:r>
              <a:rPr lang="en-US"/>
              <a:t>Click to edit Master title style</a:t>
            </a:r>
            <a:endParaRPr lang="en-US" dirty="0"/>
          </a:p>
        </p:txBody>
      </p:sp>
      <p:sp>
        <p:nvSpPr>
          <p:cNvPr id="3" name="Text Placeholder 2"/>
          <p:cNvSpPr>
            <a:spLocks noGrp="1"/>
          </p:cNvSpPr>
          <p:nvPr>
            <p:ph type="body" idx="1"/>
          </p:nvPr>
        </p:nvSpPr>
        <p:spPr>
          <a:xfrm>
            <a:off x="685622" y="4777381"/>
            <a:ext cx="10128788" cy="860400"/>
          </a:xfrm>
        </p:spPr>
        <p:txBody>
          <a:bodyPr anchor="t">
            <a:normAutofit/>
          </a:bodyPr>
          <a:lstStyle>
            <a:lvl1pPr marL="0" indent="0" algn="l">
              <a:buNone/>
              <a:defRPr sz="1999">
                <a:solidFill>
                  <a:schemeClr val="tx1"/>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AFE8FB1-0A7A-443E-AAF7-31D4FA1AA312}" type="datetimeFigureOut">
              <a:rPr lang="en-US" smtClean="0"/>
              <a:pPr/>
              <a:t>7/28/2016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BA54BD-C84D-46CE-8B72-31BFB26ABA43}" type="slidenum">
              <a:rPr lang="en-US" smtClean="0"/>
              <a:pPr/>
              <a:t>‹#›</a:t>
            </a:fld>
            <a:endParaRPr lang="en-US"/>
          </a:p>
        </p:txBody>
      </p:sp>
    </p:spTree>
    <p:extLst>
      <p:ext uri="{BB962C8B-B14F-4D97-AF65-F5344CB8AC3E}">
        <p14:creationId xmlns:p14="http://schemas.microsoft.com/office/powerpoint/2010/main" val="39624765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5651" cy="6856214"/>
          </a:xfrm>
          <a:prstGeom prst="rect">
            <a:avLst/>
          </a:prstGeom>
        </p:spPr>
      </p:pic>
      <p:sp>
        <p:nvSpPr>
          <p:cNvPr id="13" name="TextBox 12"/>
          <p:cNvSpPr txBox="1"/>
          <p:nvPr/>
        </p:nvSpPr>
        <p:spPr>
          <a:xfrm>
            <a:off x="10235201" y="2743200"/>
            <a:ext cx="609441" cy="584776"/>
          </a:xfrm>
          <a:prstGeom prst="rect">
            <a:avLst/>
          </a:prstGeom>
        </p:spPr>
        <p:txBody>
          <a:bodyPr vert="horz" lIns="91416" tIns="45708" rIns="91416" bIns="45708"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998" dirty="0">
                <a:solidFill>
                  <a:schemeClr val="tx1"/>
                </a:solidFill>
                <a:effectLst/>
              </a:rPr>
              <a:t>”</a:t>
            </a:r>
          </a:p>
        </p:txBody>
      </p:sp>
      <p:sp>
        <p:nvSpPr>
          <p:cNvPr id="14" name="TextBox 13"/>
          <p:cNvSpPr txBox="1"/>
          <p:nvPr/>
        </p:nvSpPr>
        <p:spPr>
          <a:xfrm>
            <a:off x="488148" y="823337"/>
            <a:ext cx="609441" cy="584776"/>
          </a:xfrm>
          <a:prstGeom prst="rect">
            <a:avLst/>
          </a:prstGeom>
        </p:spPr>
        <p:txBody>
          <a:bodyPr vert="horz" lIns="91416" tIns="45708" rIns="91416" bIns="45708"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998" dirty="0">
                <a:solidFill>
                  <a:schemeClr val="tx1"/>
                </a:solidFill>
                <a:effectLst/>
              </a:rPr>
              <a:t>“</a:t>
            </a:r>
          </a:p>
        </p:txBody>
      </p:sp>
      <p:sp>
        <p:nvSpPr>
          <p:cNvPr id="16" name="Title 1"/>
          <p:cNvSpPr>
            <a:spLocks noGrp="1"/>
          </p:cNvSpPr>
          <p:nvPr>
            <p:ph type="title"/>
          </p:nvPr>
        </p:nvSpPr>
        <p:spPr>
          <a:xfrm>
            <a:off x="992009" y="609602"/>
            <a:ext cx="9547912" cy="2743199"/>
          </a:xfrm>
        </p:spPr>
        <p:txBody>
          <a:bodyPr anchor="ctr">
            <a:normAutofit/>
          </a:bodyPr>
          <a:lstStyle>
            <a:lvl1pPr algn="l">
              <a:defRPr sz="3199"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5621" y="3886200"/>
            <a:ext cx="10132797" cy="889000"/>
          </a:xfrm>
        </p:spPr>
        <p:txBody>
          <a:bodyPr vert="horz" lIns="91440" tIns="45720" rIns="91440" bIns="45720" rtlCol="0" anchor="b">
            <a:normAutofit/>
          </a:bodyPr>
          <a:lstStyle>
            <a:lvl1pPr>
              <a:buNone/>
              <a:defRPr lang="en-US" sz="2399"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5620" y="4775200"/>
            <a:ext cx="10132797" cy="1016000"/>
          </a:xfrm>
        </p:spPr>
        <p:txBody>
          <a:bodyPr anchor="t">
            <a:normAutofit/>
          </a:bodyPr>
          <a:lstStyle>
            <a:lvl1pPr marL="0" indent="0" algn="l">
              <a:buNone/>
              <a:defRPr sz="1799">
                <a:solidFill>
                  <a:schemeClr val="tx1"/>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AFE8FB1-0A7A-443E-AAF7-31D4FA1AA312}" type="datetimeFigureOut">
              <a:rPr lang="en-US" smtClean="0"/>
              <a:pPr/>
              <a:t>7/28/2016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BA54BD-C84D-46CE-8B72-31BFB26ABA43}" type="slidenum">
              <a:rPr lang="en-US" smtClean="0"/>
              <a:pPr/>
              <a:t>‹#›</a:t>
            </a:fld>
            <a:endParaRPr lang="en-US"/>
          </a:p>
        </p:txBody>
      </p:sp>
    </p:spTree>
    <p:extLst>
      <p:ext uri="{BB962C8B-B14F-4D97-AF65-F5344CB8AC3E}">
        <p14:creationId xmlns:p14="http://schemas.microsoft.com/office/powerpoint/2010/main" val="25279109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5651" cy="6856214"/>
          </a:xfrm>
          <a:prstGeom prst="rect">
            <a:avLst/>
          </a:prstGeom>
        </p:spPr>
      </p:pic>
      <p:sp>
        <p:nvSpPr>
          <p:cNvPr id="2" name="Title 1"/>
          <p:cNvSpPr>
            <a:spLocks noGrp="1"/>
          </p:cNvSpPr>
          <p:nvPr>
            <p:ph type="title"/>
          </p:nvPr>
        </p:nvSpPr>
        <p:spPr>
          <a:xfrm>
            <a:off x="685623" y="609602"/>
            <a:ext cx="10128789" cy="2743199"/>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5622" y="3505200"/>
            <a:ext cx="10128790" cy="838200"/>
          </a:xfrm>
        </p:spPr>
        <p:txBody>
          <a:bodyPr vert="horz" lIns="91440" tIns="45720" rIns="91440" bIns="45720" rtlCol="0" anchor="b">
            <a:normAutofit/>
          </a:bodyPr>
          <a:lstStyle>
            <a:lvl1pPr>
              <a:buNone/>
              <a:defRPr lang="en-US" sz="2799"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5621" y="4343400"/>
            <a:ext cx="10128790" cy="1447800"/>
          </a:xfrm>
        </p:spPr>
        <p:txBody>
          <a:bodyPr anchor="t">
            <a:normAutofit/>
          </a:bodyPr>
          <a:lstStyle>
            <a:lvl1pPr marL="0" indent="0" algn="l">
              <a:buNone/>
              <a:defRPr sz="1799">
                <a:solidFill>
                  <a:schemeClr val="tx1"/>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AFE8FB1-0A7A-443E-AAF7-31D4FA1AA312}" type="datetimeFigureOut">
              <a:rPr lang="en-US" smtClean="0"/>
              <a:pPr/>
              <a:t>7/28/2016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BA54BD-C84D-46CE-8B72-31BFB26ABA43}" type="slidenum">
              <a:rPr lang="en-US" smtClean="0"/>
              <a:pPr/>
              <a:t>‹#›</a:t>
            </a:fld>
            <a:endParaRPr lang="en-US"/>
          </a:p>
        </p:txBody>
      </p:sp>
    </p:spTree>
    <p:extLst>
      <p:ext uri="{BB962C8B-B14F-4D97-AF65-F5344CB8AC3E}">
        <p14:creationId xmlns:p14="http://schemas.microsoft.com/office/powerpoint/2010/main" val="13174868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5651"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FE8FB1-0A7A-443E-AAF7-31D4FA1AA312}" type="datetimeFigureOut">
              <a:rPr lang="en-US" smtClean="0"/>
              <a:t>7/28/2016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BA54BD-C84D-46CE-8B72-31BFB26ABA43}" type="slidenum">
              <a:rPr lang="en-US" smtClean="0"/>
              <a:t>‹#›</a:t>
            </a:fld>
            <a:endParaRPr lang="en-US"/>
          </a:p>
        </p:txBody>
      </p:sp>
      <p:sp>
        <p:nvSpPr>
          <p:cNvPr id="8" name="Title 1"/>
          <p:cNvSpPr>
            <a:spLocks noGrp="1"/>
          </p:cNvSpPr>
          <p:nvPr>
            <p:ph type="title"/>
          </p:nvPr>
        </p:nvSpPr>
        <p:spPr>
          <a:xfrm>
            <a:off x="685623" y="609601"/>
            <a:ext cx="10128787" cy="1456267"/>
          </a:xfrm>
        </p:spPr>
        <p:txBody>
          <a:bodyPr/>
          <a:lstStyle/>
          <a:p>
            <a:r>
              <a:rPr lang="en-US"/>
              <a:t>Click to edit Master title style</a:t>
            </a:r>
            <a:endParaRPr lang="en-US" dirty="0"/>
          </a:p>
        </p:txBody>
      </p:sp>
    </p:spTree>
    <p:extLst>
      <p:ext uri="{BB962C8B-B14F-4D97-AF65-F5344CB8AC3E}">
        <p14:creationId xmlns:p14="http://schemas.microsoft.com/office/powerpoint/2010/main" val="381206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5651" cy="6856214"/>
          </a:xfrm>
          <a:prstGeom prst="rect">
            <a:avLst/>
          </a:prstGeom>
        </p:spPr>
      </p:pic>
      <p:sp>
        <p:nvSpPr>
          <p:cNvPr id="2" name="Vertical Title 1"/>
          <p:cNvSpPr>
            <a:spLocks noGrp="1"/>
          </p:cNvSpPr>
          <p:nvPr>
            <p:ph type="title" orient="vert"/>
          </p:nvPr>
        </p:nvSpPr>
        <p:spPr>
          <a:xfrm>
            <a:off x="8656420" y="609600"/>
            <a:ext cx="2157990"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622" y="609600"/>
            <a:ext cx="7830076" cy="51816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FE8FB1-0A7A-443E-AAF7-31D4FA1AA312}" type="datetimeFigureOut">
              <a:rPr lang="en-US" smtClean="0"/>
              <a:t>7/28/2016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BA54BD-C84D-46CE-8B72-31BFB26ABA43}" type="slidenum">
              <a:rPr lang="en-US" smtClean="0"/>
              <a:t>‹#›</a:t>
            </a:fld>
            <a:endParaRPr lang="en-US"/>
          </a:p>
        </p:txBody>
      </p:sp>
    </p:spTree>
    <p:extLst>
      <p:ext uri="{BB962C8B-B14F-4D97-AF65-F5344CB8AC3E}">
        <p14:creationId xmlns:p14="http://schemas.microsoft.com/office/powerpoint/2010/main" val="2165813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5651"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FE8FB1-0A7A-443E-AAF7-31D4FA1AA312}" type="datetimeFigureOut">
              <a:rPr lang="en-US" smtClean="0"/>
              <a:t>7/28/2016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BA54BD-C84D-46CE-8B72-31BFB26ABA43}" type="slidenum">
              <a:rPr lang="en-US" smtClean="0"/>
              <a:t>‹#›</a:t>
            </a:fld>
            <a:endParaRPr lang="en-US"/>
          </a:p>
        </p:txBody>
      </p:sp>
    </p:spTree>
    <p:extLst>
      <p:ext uri="{BB962C8B-B14F-4D97-AF65-F5344CB8AC3E}">
        <p14:creationId xmlns:p14="http://schemas.microsoft.com/office/powerpoint/2010/main" val="3917527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5651" cy="6856214"/>
          </a:xfrm>
          <a:prstGeom prst="rect">
            <a:avLst/>
          </a:prstGeom>
        </p:spPr>
      </p:pic>
      <p:sp>
        <p:nvSpPr>
          <p:cNvPr id="2" name="Title 1"/>
          <p:cNvSpPr>
            <a:spLocks noGrp="1"/>
          </p:cNvSpPr>
          <p:nvPr>
            <p:ph type="title"/>
          </p:nvPr>
        </p:nvSpPr>
        <p:spPr>
          <a:xfrm>
            <a:off x="685622" y="3308581"/>
            <a:ext cx="10128789" cy="1468800"/>
          </a:xfrm>
        </p:spPr>
        <p:txBody>
          <a:bodyPr anchor="b"/>
          <a:lstStyle>
            <a:lvl1pPr algn="l">
              <a:defRPr sz="3999" b="0" cap="all"/>
            </a:lvl1pPr>
          </a:lstStyle>
          <a:p>
            <a:r>
              <a:rPr lang="en-US"/>
              <a:t>Click to edit Master title style</a:t>
            </a:r>
            <a:endParaRPr lang="en-US" dirty="0"/>
          </a:p>
        </p:txBody>
      </p:sp>
      <p:sp>
        <p:nvSpPr>
          <p:cNvPr id="3" name="Text Placeholder 2"/>
          <p:cNvSpPr>
            <a:spLocks noGrp="1"/>
          </p:cNvSpPr>
          <p:nvPr>
            <p:ph type="body" idx="1"/>
          </p:nvPr>
        </p:nvSpPr>
        <p:spPr>
          <a:xfrm>
            <a:off x="685620" y="4777381"/>
            <a:ext cx="10128790" cy="860400"/>
          </a:xfrm>
        </p:spPr>
        <p:txBody>
          <a:bodyPr anchor="t">
            <a:normAutofit/>
          </a:bodyPr>
          <a:lstStyle>
            <a:lvl1pPr marL="0" indent="0" algn="l">
              <a:buNone/>
              <a:defRPr sz="1999" cap="all">
                <a:solidFill>
                  <a:schemeClr val="tx1"/>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AFE8FB1-0A7A-443E-AAF7-31D4FA1AA312}" type="datetimeFigureOut">
              <a:rPr lang="en-US" smtClean="0"/>
              <a:t>7/28/2016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BA54BD-C84D-46CE-8B72-31BFB26ABA43}" type="slidenum">
              <a:rPr lang="en-US" smtClean="0"/>
              <a:t>‹#›</a:t>
            </a:fld>
            <a:endParaRPr lang="en-US"/>
          </a:p>
        </p:txBody>
      </p:sp>
    </p:spTree>
    <p:extLst>
      <p:ext uri="{BB962C8B-B14F-4D97-AF65-F5344CB8AC3E}">
        <p14:creationId xmlns:p14="http://schemas.microsoft.com/office/powerpoint/2010/main" val="3630950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5651"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623" y="2142067"/>
            <a:ext cx="4994033" cy="364913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20379" y="2142068"/>
            <a:ext cx="4994031" cy="364913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AFE8FB1-0A7A-443E-AAF7-31D4FA1AA312}" type="datetimeFigureOut">
              <a:rPr lang="en-US" smtClean="0"/>
              <a:t>7/28/2016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BA54BD-C84D-46CE-8B72-31BFB26ABA43}" type="slidenum">
              <a:rPr lang="en-US" smtClean="0"/>
              <a:t>‹#›</a:t>
            </a:fld>
            <a:endParaRPr lang="en-US"/>
          </a:p>
        </p:txBody>
      </p:sp>
    </p:spTree>
    <p:extLst>
      <p:ext uri="{BB962C8B-B14F-4D97-AF65-F5344CB8AC3E}">
        <p14:creationId xmlns:p14="http://schemas.microsoft.com/office/powerpoint/2010/main" val="2234537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hasCustomPrompt="1"/>
          </p:nvPr>
        </p:nvSpPr>
        <p:spPr>
          <a:xfrm>
            <a:off x="973416" y="2218267"/>
            <a:ext cx="4707828" cy="576262"/>
          </a:xfrm>
        </p:spPr>
        <p:txBody>
          <a:bodyPr anchor="b">
            <a:noAutofit/>
          </a:bodyPr>
          <a:lstStyle>
            <a:lvl1pPr marL="0" indent="0">
              <a:buNone/>
              <a:defRPr sz="2799" b="0"/>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623" y="2870201"/>
            <a:ext cx="4995622" cy="292099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hasCustomPrompt="1"/>
          </p:nvPr>
        </p:nvSpPr>
        <p:spPr>
          <a:xfrm>
            <a:off x="6094416" y="2226734"/>
            <a:ext cx="4721583" cy="576262"/>
          </a:xfrm>
        </p:spPr>
        <p:txBody>
          <a:bodyPr anchor="b">
            <a:noAutofit/>
          </a:bodyPr>
          <a:lstStyle>
            <a:lvl1pPr marL="0" indent="0">
              <a:buNone/>
              <a:defRPr sz="2799" b="0"/>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1967" y="2870201"/>
            <a:ext cx="4994033" cy="292099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AFE8FB1-0A7A-443E-AAF7-31D4FA1AA312}" type="datetimeFigureOut">
              <a:rPr lang="en-US" smtClean="0"/>
              <a:t>7/28/2016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BA54BD-C84D-46CE-8B72-31BFB26ABA43}" type="slidenum">
              <a:rPr lang="en-US" smtClean="0"/>
              <a:t>‹#›</a:t>
            </a:fld>
            <a:endParaRPr lang="en-US"/>
          </a:p>
        </p:txBody>
      </p:sp>
    </p:spTree>
    <p:extLst>
      <p:ext uri="{BB962C8B-B14F-4D97-AF65-F5344CB8AC3E}">
        <p14:creationId xmlns:p14="http://schemas.microsoft.com/office/powerpoint/2010/main" val="1502063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5651"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AFE8FB1-0A7A-443E-AAF7-31D4FA1AA312}" type="datetimeFigureOut">
              <a:rPr lang="en-US" smtClean="0"/>
              <a:t>7/28/2016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BA54BD-C84D-46CE-8B72-31BFB26ABA43}" type="slidenum">
              <a:rPr lang="en-US" smtClean="0"/>
              <a:t>‹#›</a:t>
            </a:fld>
            <a:endParaRPr lang="en-US"/>
          </a:p>
        </p:txBody>
      </p:sp>
    </p:spTree>
    <p:extLst>
      <p:ext uri="{BB962C8B-B14F-4D97-AF65-F5344CB8AC3E}">
        <p14:creationId xmlns:p14="http://schemas.microsoft.com/office/powerpoint/2010/main" val="998426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5651" cy="6856214"/>
          </a:xfrm>
          <a:prstGeom prst="rect">
            <a:avLst/>
          </a:prstGeom>
        </p:spPr>
      </p:pic>
      <p:sp>
        <p:nvSpPr>
          <p:cNvPr id="2" name="Date Placeholder 1"/>
          <p:cNvSpPr>
            <a:spLocks noGrp="1"/>
          </p:cNvSpPr>
          <p:nvPr>
            <p:ph type="dt" sz="half" idx="10"/>
          </p:nvPr>
        </p:nvSpPr>
        <p:spPr/>
        <p:txBody>
          <a:bodyPr/>
          <a:lstStyle/>
          <a:p>
            <a:fld id="{9AFE8FB1-0A7A-443E-AAF7-31D4FA1AA312}" type="datetimeFigureOut">
              <a:rPr lang="en-US" smtClean="0"/>
              <a:t>7/28/2016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BA54BD-C84D-46CE-8B72-31BFB26ABA43}" type="slidenum">
              <a:rPr lang="en-US" smtClean="0"/>
              <a:t>‹#›</a:t>
            </a:fld>
            <a:endParaRPr lang="en-US"/>
          </a:p>
        </p:txBody>
      </p:sp>
    </p:spTree>
    <p:extLst>
      <p:ext uri="{BB962C8B-B14F-4D97-AF65-F5344CB8AC3E}">
        <p14:creationId xmlns:p14="http://schemas.microsoft.com/office/powerpoint/2010/main" val="2808007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5651" cy="6856214"/>
          </a:xfrm>
          <a:prstGeom prst="rect">
            <a:avLst/>
          </a:prstGeom>
        </p:spPr>
      </p:pic>
      <p:sp>
        <p:nvSpPr>
          <p:cNvPr id="2" name="Title 1"/>
          <p:cNvSpPr>
            <a:spLocks noGrp="1"/>
          </p:cNvSpPr>
          <p:nvPr>
            <p:ph type="title"/>
          </p:nvPr>
        </p:nvSpPr>
        <p:spPr>
          <a:xfrm>
            <a:off x="685622" y="2074333"/>
            <a:ext cx="3679926" cy="1371600"/>
          </a:xfrm>
        </p:spPr>
        <p:txBody>
          <a:bodyPr anchor="b">
            <a:normAutofit/>
          </a:bodyPr>
          <a:lstStyle>
            <a:lvl1pPr algn="l">
              <a:defRPr sz="2399" b="0"/>
            </a:lvl1pPr>
          </a:lstStyle>
          <a:p>
            <a:r>
              <a:rPr lang="en-US"/>
              <a:t>Click to edit Master title style</a:t>
            </a:r>
            <a:endParaRPr lang="en-US" dirty="0"/>
          </a:p>
        </p:txBody>
      </p:sp>
      <p:sp>
        <p:nvSpPr>
          <p:cNvPr id="3" name="Content Placeholder 2"/>
          <p:cNvSpPr>
            <a:spLocks noGrp="1"/>
          </p:cNvSpPr>
          <p:nvPr>
            <p:ph idx="1"/>
          </p:nvPr>
        </p:nvSpPr>
        <p:spPr>
          <a:xfrm>
            <a:off x="4646991" y="609601"/>
            <a:ext cx="6167419" cy="51816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622" y="3445933"/>
            <a:ext cx="3679926" cy="1828800"/>
          </a:xfrm>
        </p:spPr>
        <p:txBody>
          <a:bodyPr anchor="t">
            <a:normAutofit/>
          </a:bodyPr>
          <a:lstStyle>
            <a:lvl1pPr marL="0" indent="0">
              <a:buNone/>
              <a:defRPr sz="16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AFE8FB1-0A7A-443E-AAF7-31D4FA1AA312}" type="datetimeFigureOut">
              <a:rPr lang="en-US" smtClean="0"/>
              <a:t>7/28/2016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BA54BD-C84D-46CE-8B72-31BFB26ABA43}" type="slidenum">
              <a:rPr lang="en-US" smtClean="0"/>
              <a:t>‹#›</a:t>
            </a:fld>
            <a:endParaRPr lang="en-US"/>
          </a:p>
        </p:txBody>
      </p:sp>
    </p:spTree>
    <p:extLst>
      <p:ext uri="{BB962C8B-B14F-4D97-AF65-F5344CB8AC3E}">
        <p14:creationId xmlns:p14="http://schemas.microsoft.com/office/powerpoint/2010/main" val="3815331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5651" cy="6856214"/>
          </a:xfrm>
          <a:prstGeom prst="rect">
            <a:avLst/>
          </a:prstGeom>
        </p:spPr>
      </p:pic>
      <p:sp>
        <p:nvSpPr>
          <p:cNvPr id="2" name="Title 1"/>
          <p:cNvSpPr>
            <a:spLocks noGrp="1"/>
          </p:cNvSpPr>
          <p:nvPr>
            <p:ph type="title"/>
          </p:nvPr>
        </p:nvSpPr>
        <p:spPr>
          <a:xfrm>
            <a:off x="685622" y="1600200"/>
            <a:ext cx="6163048" cy="1371600"/>
          </a:xfrm>
        </p:spPr>
        <p:txBody>
          <a:bodyPr anchor="b">
            <a:normAutofit/>
          </a:bodyPr>
          <a:lstStyle>
            <a:lvl1pPr algn="l">
              <a:defRPr sz="2799"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34290" y="914400"/>
            <a:ext cx="3280120"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063" indent="0">
              <a:buNone/>
              <a:defRPr sz="1600"/>
            </a:lvl2pPr>
            <a:lvl3pPr marL="914126" indent="0">
              <a:buNone/>
              <a:defRPr sz="1600"/>
            </a:lvl3pPr>
            <a:lvl4pPr marL="1371189" indent="0">
              <a:buNone/>
              <a:defRPr sz="1600"/>
            </a:lvl4pPr>
            <a:lvl5pPr marL="1828251" indent="0">
              <a:buNone/>
              <a:defRPr sz="1600"/>
            </a:lvl5pPr>
            <a:lvl6pPr marL="2285314" indent="0">
              <a:buNone/>
              <a:defRPr sz="1600"/>
            </a:lvl6pPr>
            <a:lvl7pPr marL="2742377" indent="0">
              <a:buNone/>
              <a:defRPr sz="1600"/>
            </a:lvl7pPr>
            <a:lvl8pPr marL="3199440" indent="0">
              <a:buNone/>
              <a:defRPr sz="1600"/>
            </a:lvl8pPr>
            <a:lvl9pPr marL="3656503"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622" y="2971800"/>
            <a:ext cx="6163048" cy="1828800"/>
          </a:xfrm>
        </p:spPr>
        <p:txBody>
          <a:bodyPr anchor="t">
            <a:normAutofit/>
          </a:bodyPr>
          <a:lstStyle>
            <a:lvl1pPr marL="0" indent="0">
              <a:buNone/>
              <a:defRPr sz="1799"/>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AFE8FB1-0A7A-443E-AAF7-31D4FA1AA312}" type="datetimeFigureOut">
              <a:rPr lang="en-US" smtClean="0"/>
              <a:t>7/28/2016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BA54BD-C84D-46CE-8B72-31BFB26ABA43}" type="slidenum">
              <a:rPr lang="en-US" smtClean="0"/>
              <a:t>‹#›</a:t>
            </a:fld>
            <a:endParaRPr lang="en-US"/>
          </a:p>
        </p:txBody>
      </p:sp>
    </p:spTree>
    <p:extLst>
      <p:ext uri="{BB962C8B-B14F-4D97-AF65-F5344CB8AC3E}">
        <p14:creationId xmlns:p14="http://schemas.microsoft.com/office/powerpoint/2010/main" val="1858003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623" y="609601"/>
            <a:ext cx="10128787" cy="14562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623" y="2142068"/>
            <a:ext cx="10128787" cy="3649133"/>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87423" y="5870576"/>
            <a:ext cx="1599783"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AFE8FB1-0A7A-443E-AAF7-31D4FA1AA312}" type="datetimeFigureOut">
              <a:rPr lang="en-US" smtClean="0"/>
              <a:pPr/>
              <a:t>7/28/2016</a:t>
            </a:fld>
            <a:endParaRPr lang="en-US"/>
          </a:p>
        </p:txBody>
      </p:sp>
      <p:sp>
        <p:nvSpPr>
          <p:cNvPr id="5" name="Footer Placeholder 4"/>
          <p:cNvSpPr>
            <a:spLocks noGrp="1"/>
          </p:cNvSpPr>
          <p:nvPr>
            <p:ph type="ftr" sz="quarter" idx="3"/>
          </p:nvPr>
        </p:nvSpPr>
        <p:spPr>
          <a:xfrm>
            <a:off x="685622" y="5870576"/>
            <a:ext cx="7825621"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263387" y="5870576"/>
            <a:ext cx="551023"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5BA54BD-C84D-46CE-8B72-31BFB26ABA43}" type="slidenum">
              <a:rPr lang="en-US" smtClean="0"/>
              <a:pPr/>
              <a:t>‹#›</a:t>
            </a:fld>
            <a:endParaRPr lang="en-US"/>
          </a:p>
        </p:txBody>
      </p:sp>
    </p:spTree>
    <p:extLst>
      <p:ext uri="{BB962C8B-B14F-4D97-AF65-F5344CB8AC3E}">
        <p14:creationId xmlns:p14="http://schemas.microsoft.com/office/powerpoint/2010/main" val="382781496"/>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457063" rtl="0" eaLnBrk="1" latinLnBrk="0" hangingPunct="1">
        <a:spcBef>
          <a:spcPct val="0"/>
        </a:spcBef>
        <a:buNone/>
        <a:defRPr sz="3599"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664" indent="-285664" algn="l" defTabSz="457063" rtl="0" eaLnBrk="1" latinLnBrk="0" hangingPunct="1">
        <a:spcBef>
          <a:spcPts val="0"/>
        </a:spcBef>
        <a:spcAft>
          <a:spcPts val="1000"/>
        </a:spcAft>
        <a:buClr>
          <a:schemeClr val="tx1"/>
        </a:buClr>
        <a:buSzPct val="100000"/>
        <a:buFont typeface="Arial"/>
        <a:buChar char="•"/>
        <a:defRPr sz="1799" kern="1200" cap="none">
          <a:solidFill>
            <a:schemeClr val="tx1"/>
          </a:solidFill>
          <a:effectLst/>
          <a:latin typeface="+mn-lt"/>
          <a:ea typeface="+mn-ea"/>
          <a:cs typeface="+mn-cs"/>
        </a:defRPr>
      </a:lvl1pPr>
      <a:lvl2pPr marL="742727" indent="-285664" algn="l" defTabSz="457063"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199790" indent="-285664" algn="l" defTabSz="457063"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2587" indent="-171399" algn="l" defTabSz="457063"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1999650" indent="-171399" algn="l" defTabSz="457063"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3846" indent="-228531" algn="l" defTabSz="457063"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0908" indent="-228531" algn="l" defTabSz="457063"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7971" indent="-228531" algn="l" defTabSz="457063"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5034" indent="-228531" algn="l" defTabSz="457063"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063" rtl="0" eaLnBrk="1" latinLnBrk="0" hangingPunct="1">
        <a:defRPr sz="1799" kern="1200">
          <a:solidFill>
            <a:schemeClr val="tx1"/>
          </a:solidFill>
          <a:latin typeface="+mn-lt"/>
          <a:ea typeface="+mn-ea"/>
          <a:cs typeface="+mn-cs"/>
        </a:defRPr>
      </a:lvl1pPr>
      <a:lvl2pPr marL="457063" algn="l" defTabSz="457063" rtl="0" eaLnBrk="1" latinLnBrk="0" hangingPunct="1">
        <a:defRPr sz="1799" kern="1200">
          <a:solidFill>
            <a:schemeClr val="tx1"/>
          </a:solidFill>
          <a:latin typeface="+mn-lt"/>
          <a:ea typeface="+mn-ea"/>
          <a:cs typeface="+mn-cs"/>
        </a:defRPr>
      </a:lvl2pPr>
      <a:lvl3pPr marL="914126" algn="l" defTabSz="457063" rtl="0" eaLnBrk="1" latinLnBrk="0" hangingPunct="1">
        <a:defRPr sz="1799" kern="1200">
          <a:solidFill>
            <a:schemeClr val="tx1"/>
          </a:solidFill>
          <a:latin typeface="+mn-lt"/>
          <a:ea typeface="+mn-ea"/>
          <a:cs typeface="+mn-cs"/>
        </a:defRPr>
      </a:lvl3pPr>
      <a:lvl4pPr marL="1371189" algn="l" defTabSz="457063" rtl="0" eaLnBrk="1" latinLnBrk="0" hangingPunct="1">
        <a:defRPr sz="1799" kern="1200">
          <a:solidFill>
            <a:schemeClr val="tx1"/>
          </a:solidFill>
          <a:latin typeface="+mn-lt"/>
          <a:ea typeface="+mn-ea"/>
          <a:cs typeface="+mn-cs"/>
        </a:defRPr>
      </a:lvl4pPr>
      <a:lvl5pPr marL="1828251" algn="l" defTabSz="457063" rtl="0" eaLnBrk="1" latinLnBrk="0" hangingPunct="1">
        <a:defRPr sz="1799" kern="1200">
          <a:solidFill>
            <a:schemeClr val="tx1"/>
          </a:solidFill>
          <a:latin typeface="+mn-lt"/>
          <a:ea typeface="+mn-ea"/>
          <a:cs typeface="+mn-cs"/>
        </a:defRPr>
      </a:lvl5pPr>
      <a:lvl6pPr marL="2285314" algn="l" defTabSz="457063" rtl="0" eaLnBrk="1" latinLnBrk="0" hangingPunct="1">
        <a:defRPr sz="1799" kern="1200">
          <a:solidFill>
            <a:schemeClr val="tx1"/>
          </a:solidFill>
          <a:latin typeface="+mn-lt"/>
          <a:ea typeface="+mn-ea"/>
          <a:cs typeface="+mn-cs"/>
        </a:defRPr>
      </a:lvl6pPr>
      <a:lvl7pPr marL="2742377" algn="l" defTabSz="457063" rtl="0" eaLnBrk="1" latinLnBrk="0" hangingPunct="1">
        <a:defRPr sz="1799" kern="1200">
          <a:solidFill>
            <a:schemeClr val="tx1"/>
          </a:solidFill>
          <a:latin typeface="+mn-lt"/>
          <a:ea typeface="+mn-ea"/>
          <a:cs typeface="+mn-cs"/>
        </a:defRPr>
      </a:lvl7pPr>
      <a:lvl8pPr marL="3199440" algn="l" defTabSz="457063" rtl="0" eaLnBrk="1" latinLnBrk="0" hangingPunct="1">
        <a:defRPr sz="1799" kern="1200">
          <a:solidFill>
            <a:schemeClr val="tx1"/>
          </a:solidFill>
          <a:latin typeface="+mn-lt"/>
          <a:ea typeface="+mn-ea"/>
          <a:cs typeface="+mn-cs"/>
        </a:defRPr>
      </a:lvl8pPr>
      <a:lvl9pPr marL="3656503" algn="l" defTabSz="457063"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s://support.office.com/en-us/article/Office-Training-Center-b8f02f81-ec85-4493-a39b-4c48e6bc4bfb" TargetMode="External"/><Relationship Id="rId2" Type="http://schemas.openxmlformats.org/officeDocument/2006/relationships/hyperlink" Target="http://gwudissertation.wikispaces.com/"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hyperlink" Target="http://gwudissertation.wikispaces.com/" TargetMode="External"/><Relationship Id="rId1" Type="http://schemas.openxmlformats.org/officeDocument/2006/relationships/slideLayout" Target="../slideLayouts/slideLayout6.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hyperlink" Target="https://support.office.com/en-us/article/Office-Training-Center-b8f02f81-ec85-4493-a39b-4c48e6bc4bfb"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3812" y="3276600"/>
            <a:ext cx="9982199" cy="838200"/>
          </a:xfrm>
        </p:spPr>
        <p:txBody>
          <a:bodyPr/>
          <a:lstStyle/>
          <a:p>
            <a:r>
              <a:rPr lang="en-US" dirty="0"/>
              <a:t>Formatting by the Numbers</a:t>
            </a:r>
          </a:p>
        </p:txBody>
      </p:sp>
      <p:sp>
        <p:nvSpPr>
          <p:cNvPr id="3" name="Subtitle 2"/>
          <p:cNvSpPr>
            <a:spLocks noGrp="1"/>
          </p:cNvSpPr>
          <p:nvPr>
            <p:ph type="subTitle" idx="1"/>
          </p:nvPr>
        </p:nvSpPr>
        <p:spPr/>
        <p:txBody>
          <a:bodyPr/>
          <a:lstStyle/>
          <a:p>
            <a:r>
              <a:rPr lang="en-US" cap="none" dirty="0"/>
              <a:t>Teresa Lester</a:t>
            </a:r>
          </a:p>
          <a:p>
            <a:r>
              <a:rPr lang="en-US" cap="none" dirty="0"/>
              <a:t>tlester1@gardner-webb.edu</a:t>
            </a:r>
          </a:p>
        </p:txBody>
      </p:sp>
    </p:spTree>
    <p:extLst>
      <p:ext uri="{BB962C8B-B14F-4D97-AF65-F5344CB8AC3E}">
        <p14:creationId xmlns:p14="http://schemas.microsoft.com/office/powerpoint/2010/main" val="1920111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8012" y="381000"/>
            <a:ext cx="3960989" cy="694268"/>
          </a:xfrm>
        </p:spPr>
        <p:txBody>
          <a:bodyPr>
            <a:normAutofit fontScale="90000"/>
          </a:bodyPr>
          <a:lstStyle/>
          <a:p>
            <a:r>
              <a:rPr lang="en-US" sz="4000" b="1" dirty="0">
                <a:solidFill>
                  <a:srgbClr val="FFFF00"/>
                </a:solidFill>
              </a:rPr>
              <a:t>Table of Contents</a:t>
            </a:r>
          </a:p>
        </p:txBody>
      </p:sp>
      <p:pic>
        <p:nvPicPr>
          <p:cNvPr id="3" name="Picture 2"/>
          <p:cNvPicPr>
            <a:picLocks noChangeAspect="1"/>
          </p:cNvPicPr>
          <p:nvPr/>
        </p:nvPicPr>
        <p:blipFill rotWithShape="1">
          <a:blip r:embed="rId2"/>
          <a:srcRect l="34166" t="16667" r="33750" b="10904"/>
          <a:stretch/>
        </p:blipFill>
        <p:spPr>
          <a:xfrm>
            <a:off x="5484812" y="345831"/>
            <a:ext cx="4800600" cy="60960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TextBox 3"/>
          <p:cNvSpPr txBox="1"/>
          <p:nvPr/>
        </p:nvSpPr>
        <p:spPr>
          <a:xfrm>
            <a:off x="6094412" y="5105400"/>
            <a:ext cx="3733800" cy="923330"/>
          </a:xfrm>
          <a:prstGeom prst="rect">
            <a:avLst/>
          </a:prstGeom>
          <a:noFill/>
        </p:spPr>
        <p:txBody>
          <a:bodyPr wrap="square" rtlCol="0">
            <a:spAutoFit/>
          </a:bodyPr>
          <a:lstStyle/>
          <a:p>
            <a:r>
              <a:rPr lang="en-US" dirty="0">
                <a:solidFill>
                  <a:schemeClr val="bg1"/>
                </a:solidFill>
              </a:rPr>
              <a:t>This Table of Contents page was copied from the GWU dissertation wiki, sample dissertation document.</a:t>
            </a:r>
          </a:p>
        </p:txBody>
      </p:sp>
    </p:spTree>
    <p:extLst>
      <p:ext uri="{BB962C8B-B14F-4D97-AF65-F5344CB8AC3E}">
        <p14:creationId xmlns:p14="http://schemas.microsoft.com/office/powerpoint/2010/main" val="195084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24166" r="36667" b="24814"/>
          <a:stretch/>
        </p:blipFill>
        <p:spPr>
          <a:xfrm>
            <a:off x="379412" y="990600"/>
            <a:ext cx="4876800" cy="52659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Picture 2"/>
          <p:cNvPicPr>
            <a:picLocks noChangeAspect="1"/>
          </p:cNvPicPr>
          <p:nvPr/>
        </p:nvPicPr>
        <p:blipFill rotWithShape="1">
          <a:blip r:embed="rId3"/>
          <a:srcRect l="42084" t="30000" r="42083" b="37407"/>
          <a:stretch/>
        </p:blipFill>
        <p:spPr>
          <a:xfrm>
            <a:off x="5637212" y="2971800"/>
            <a:ext cx="2895600" cy="3352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3"/>
          <p:cNvPicPr>
            <a:picLocks noChangeAspect="1"/>
          </p:cNvPicPr>
          <p:nvPr/>
        </p:nvPicPr>
        <p:blipFill rotWithShape="1">
          <a:blip r:embed="rId4"/>
          <a:srcRect l="42084" t="30000" r="42083" b="37407"/>
          <a:stretch/>
        </p:blipFill>
        <p:spPr>
          <a:xfrm>
            <a:off x="8837612" y="3014722"/>
            <a:ext cx="2895600" cy="3352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Oval 4"/>
          <p:cNvSpPr/>
          <p:nvPr/>
        </p:nvSpPr>
        <p:spPr>
          <a:xfrm>
            <a:off x="1370012" y="1828800"/>
            <a:ext cx="304800" cy="304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9828212" y="5257800"/>
            <a:ext cx="685800" cy="3810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10742612" y="4724400"/>
            <a:ext cx="304800" cy="304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8913812" y="3505200"/>
            <a:ext cx="304800" cy="304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2360612" y="5715000"/>
            <a:ext cx="304800" cy="304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161212" y="6019800"/>
            <a:ext cx="304800" cy="304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5713412" y="3505200"/>
            <a:ext cx="304800" cy="304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9523412" y="5715000"/>
            <a:ext cx="304800" cy="304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10285412" y="6019800"/>
            <a:ext cx="304800" cy="304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p:cNvCxnSpPr>
            <a:endCxn id="9" idx="1"/>
          </p:cNvCxnSpPr>
          <p:nvPr/>
        </p:nvCxnSpPr>
        <p:spPr>
          <a:xfrm>
            <a:off x="1522412" y="2133600"/>
            <a:ext cx="882837" cy="3626037"/>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836612" y="3471153"/>
            <a:ext cx="914400" cy="369332"/>
          </a:xfrm>
          <a:prstGeom prst="rect">
            <a:avLst/>
          </a:prstGeom>
          <a:noFill/>
        </p:spPr>
        <p:txBody>
          <a:bodyPr wrap="square" rtlCol="0">
            <a:spAutoFit/>
          </a:bodyPr>
          <a:lstStyle/>
          <a:p>
            <a:r>
              <a:rPr lang="en-US" b="1" dirty="0">
                <a:solidFill>
                  <a:srgbClr val="FF0000"/>
                </a:solidFill>
              </a:rPr>
              <a:t>Step 1</a:t>
            </a:r>
          </a:p>
        </p:txBody>
      </p:sp>
      <p:sp>
        <p:nvSpPr>
          <p:cNvPr id="18" name="TextBox 17"/>
          <p:cNvSpPr txBox="1"/>
          <p:nvPr/>
        </p:nvSpPr>
        <p:spPr>
          <a:xfrm>
            <a:off x="5942012" y="3840485"/>
            <a:ext cx="1219200" cy="369332"/>
          </a:xfrm>
          <a:prstGeom prst="rect">
            <a:avLst/>
          </a:prstGeom>
          <a:noFill/>
        </p:spPr>
        <p:txBody>
          <a:bodyPr wrap="square" rtlCol="0">
            <a:spAutoFit/>
          </a:bodyPr>
          <a:lstStyle/>
          <a:p>
            <a:r>
              <a:rPr lang="en-US" b="1" dirty="0">
                <a:solidFill>
                  <a:srgbClr val="FF0000"/>
                </a:solidFill>
              </a:rPr>
              <a:t>Step 2</a:t>
            </a:r>
          </a:p>
        </p:txBody>
      </p:sp>
      <p:sp>
        <p:nvSpPr>
          <p:cNvPr id="19" name="TextBox 18"/>
          <p:cNvSpPr txBox="1"/>
          <p:nvPr/>
        </p:nvSpPr>
        <p:spPr>
          <a:xfrm>
            <a:off x="9066212" y="3840485"/>
            <a:ext cx="1295400" cy="369332"/>
          </a:xfrm>
          <a:prstGeom prst="rect">
            <a:avLst/>
          </a:prstGeom>
          <a:noFill/>
        </p:spPr>
        <p:txBody>
          <a:bodyPr wrap="square" rtlCol="0">
            <a:spAutoFit/>
          </a:bodyPr>
          <a:lstStyle/>
          <a:p>
            <a:r>
              <a:rPr lang="en-US" b="1" dirty="0">
                <a:solidFill>
                  <a:srgbClr val="FF0000"/>
                </a:solidFill>
              </a:rPr>
              <a:t>Step 4</a:t>
            </a:r>
          </a:p>
        </p:txBody>
      </p:sp>
      <p:sp>
        <p:nvSpPr>
          <p:cNvPr id="20" name="TextBox 19"/>
          <p:cNvSpPr txBox="1"/>
          <p:nvPr/>
        </p:nvSpPr>
        <p:spPr>
          <a:xfrm>
            <a:off x="5408612" y="152400"/>
            <a:ext cx="6629400" cy="2862322"/>
          </a:xfrm>
          <a:prstGeom prst="rect">
            <a:avLst/>
          </a:prstGeom>
          <a:noFill/>
        </p:spPr>
        <p:txBody>
          <a:bodyPr wrap="square" rtlCol="0">
            <a:spAutoFit/>
          </a:bodyPr>
          <a:lstStyle/>
          <a:p>
            <a:r>
              <a:rPr lang="en-US" b="1" dirty="0">
                <a:solidFill>
                  <a:srgbClr val="FFFF00"/>
                </a:solidFill>
              </a:rPr>
              <a:t>To set up the tabs for the table of contents, key the title and the word page as seen in the GWU sample page on the previous slide. With the insertion point/cursor where you want to start:</a:t>
            </a:r>
          </a:p>
          <a:p>
            <a:pPr marL="342900" indent="-342900">
              <a:buFont typeface="+mj-lt"/>
              <a:buAutoNum type="arabicPeriod"/>
            </a:pPr>
            <a:r>
              <a:rPr lang="en-US" b="1" dirty="0">
                <a:solidFill>
                  <a:srgbClr val="FFFF00"/>
                </a:solidFill>
              </a:rPr>
              <a:t>Click on the arrow in the bottom left corner of the “Paragraph” section. This will open a new dialog box. Select tabs, a another dialog box will open.</a:t>
            </a:r>
          </a:p>
          <a:p>
            <a:pPr marL="342900" indent="-342900">
              <a:buFont typeface="+mj-lt"/>
              <a:buAutoNum type="arabicPeriod"/>
            </a:pPr>
            <a:r>
              <a:rPr lang="en-US" b="1" dirty="0">
                <a:solidFill>
                  <a:srgbClr val="FFFF00"/>
                </a:solidFill>
              </a:rPr>
              <a:t>Enter 0.5 in the tab stop position box and press ok.</a:t>
            </a:r>
          </a:p>
          <a:p>
            <a:pPr marL="342900" indent="-342900">
              <a:buFont typeface="+mj-lt"/>
              <a:buAutoNum type="arabicPeriod"/>
            </a:pPr>
            <a:r>
              <a:rPr lang="en-US" b="1" dirty="0">
                <a:solidFill>
                  <a:srgbClr val="FFFF00"/>
                </a:solidFill>
              </a:rPr>
              <a:t>Repeat step 1.</a:t>
            </a:r>
          </a:p>
          <a:p>
            <a:pPr marL="342900" indent="-342900">
              <a:buFont typeface="+mj-lt"/>
              <a:buAutoNum type="arabicPeriod"/>
            </a:pPr>
            <a:r>
              <a:rPr lang="en-US" b="1" dirty="0">
                <a:solidFill>
                  <a:srgbClr val="FFFF00"/>
                </a:solidFill>
              </a:rPr>
              <a:t>Enter 6.5 in the tab stop position box, click the “right” radio button,  the 2……. Radio button, the set button, and then ok.</a:t>
            </a:r>
          </a:p>
        </p:txBody>
      </p:sp>
    </p:spTree>
    <p:extLst>
      <p:ext uri="{BB962C8B-B14F-4D97-AF65-F5344CB8AC3E}">
        <p14:creationId xmlns:p14="http://schemas.microsoft.com/office/powerpoint/2010/main" val="2334998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27084" t="16667" r="27083" b="4074"/>
          <a:stretch/>
        </p:blipFill>
        <p:spPr>
          <a:xfrm>
            <a:off x="3122612" y="228600"/>
            <a:ext cx="5796897" cy="6477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TextBox 2"/>
          <p:cNvSpPr txBox="1"/>
          <p:nvPr/>
        </p:nvSpPr>
        <p:spPr>
          <a:xfrm>
            <a:off x="531812" y="704754"/>
            <a:ext cx="2438400" cy="1754326"/>
          </a:xfrm>
          <a:prstGeom prst="rect">
            <a:avLst/>
          </a:prstGeom>
          <a:noFill/>
        </p:spPr>
        <p:txBody>
          <a:bodyPr wrap="square" rtlCol="0">
            <a:spAutoFit/>
          </a:bodyPr>
          <a:lstStyle/>
          <a:p>
            <a:r>
              <a:rPr lang="en-US" b="1" dirty="0">
                <a:solidFill>
                  <a:srgbClr val="FFFF00"/>
                </a:solidFill>
              </a:rPr>
              <a:t>Start typing. Press the tab key to get the leader dots to show up at the 6.5 position, key/type the page number.</a:t>
            </a:r>
          </a:p>
        </p:txBody>
      </p:sp>
      <p:cxnSp>
        <p:nvCxnSpPr>
          <p:cNvPr id="5" name="Straight Arrow Connector 4"/>
          <p:cNvCxnSpPr/>
          <p:nvPr/>
        </p:nvCxnSpPr>
        <p:spPr>
          <a:xfrm>
            <a:off x="2665412" y="1143000"/>
            <a:ext cx="1143000" cy="3048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31812" y="2895600"/>
            <a:ext cx="2590800" cy="3139321"/>
          </a:xfrm>
          <a:prstGeom prst="rect">
            <a:avLst/>
          </a:prstGeom>
          <a:noFill/>
        </p:spPr>
        <p:txBody>
          <a:bodyPr wrap="square" rtlCol="0">
            <a:spAutoFit/>
          </a:bodyPr>
          <a:lstStyle/>
          <a:p>
            <a:r>
              <a:rPr lang="en-US" b="1" dirty="0">
                <a:solidFill>
                  <a:srgbClr val="FFFF00"/>
                </a:solidFill>
              </a:rPr>
              <a:t>For the Appendices, Tables, and Figures, Key/type the letter or number needed. Press the tab key to space to the 0.5 spot. Key the words. Press the tab key again to get the leader dots and the 6.5 spot, then enter the page number.</a:t>
            </a:r>
          </a:p>
        </p:txBody>
      </p:sp>
      <p:cxnSp>
        <p:nvCxnSpPr>
          <p:cNvPr id="9" name="Straight Arrow Connector 8"/>
          <p:cNvCxnSpPr/>
          <p:nvPr/>
        </p:nvCxnSpPr>
        <p:spPr>
          <a:xfrm flipV="1">
            <a:off x="2589212" y="2027873"/>
            <a:ext cx="1219200" cy="132492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2589212" y="2544128"/>
            <a:ext cx="1219200" cy="84677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2589212" y="2971800"/>
            <a:ext cx="1219200" cy="4572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7963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3212" y="381000"/>
            <a:ext cx="5637389" cy="770468"/>
          </a:xfrm>
        </p:spPr>
        <p:txBody>
          <a:bodyPr>
            <a:normAutofit/>
          </a:bodyPr>
          <a:lstStyle/>
          <a:p>
            <a:r>
              <a:rPr lang="en-US" sz="4000" b="1" dirty="0">
                <a:solidFill>
                  <a:srgbClr val="FFFF00"/>
                </a:solidFill>
              </a:rPr>
              <a:t>How to use page breaks</a:t>
            </a:r>
          </a:p>
        </p:txBody>
      </p:sp>
      <p:pic>
        <p:nvPicPr>
          <p:cNvPr id="3" name="Picture 2"/>
          <p:cNvPicPr>
            <a:picLocks noChangeAspect="1"/>
          </p:cNvPicPr>
          <p:nvPr/>
        </p:nvPicPr>
        <p:blipFill rotWithShape="1">
          <a:blip r:embed="rId2"/>
          <a:srcRect b="4074"/>
          <a:stretch/>
        </p:blipFill>
        <p:spPr>
          <a:xfrm>
            <a:off x="303212" y="1116299"/>
            <a:ext cx="11582400" cy="53442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Oval 3"/>
          <p:cNvSpPr/>
          <p:nvPr/>
        </p:nvSpPr>
        <p:spPr>
          <a:xfrm>
            <a:off x="1465796" y="2514600"/>
            <a:ext cx="1961615" cy="6096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741612" y="3992277"/>
            <a:ext cx="1905000" cy="5334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4875212" y="3124200"/>
            <a:ext cx="5410200" cy="1015663"/>
          </a:xfrm>
          <a:prstGeom prst="rect">
            <a:avLst/>
          </a:prstGeom>
          <a:noFill/>
          <a:ln w="38100">
            <a:solidFill>
              <a:srgbClr val="FF0000"/>
            </a:solidFill>
          </a:ln>
        </p:spPr>
        <p:txBody>
          <a:bodyPr wrap="square" rtlCol="0">
            <a:spAutoFit/>
          </a:bodyPr>
          <a:lstStyle/>
          <a:p>
            <a:r>
              <a:rPr lang="en-US" sz="2000" b="1" dirty="0">
                <a:solidFill>
                  <a:schemeClr val="bg1"/>
                </a:solidFill>
              </a:rPr>
              <a:t>Using the layout tab, under the section breaks, choose next page break to makes things easier when it is time to add page numbering later.</a:t>
            </a:r>
          </a:p>
        </p:txBody>
      </p:sp>
      <p:cxnSp>
        <p:nvCxnSpPr>
          <p:cNvPr id="8" name="Straight Arrow Connector 7"/>
          <p:cNvCxnSpPr/>
          <p:nvPr/>
        </p:nvCxnSpPr>
        <p:spPr>
          <a:xfrm flipH="1" flipV="1">
            <a:off x="2132012" y="1371600"/>
            <a:ext cx="2743200" cy="17526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4733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012" y="304800"/>
            <a:ext cx="9296400" cy="846668"/>
          </a:xfrm>
        </p:spPr>
        <p:txBody>
          <a:bodyPr>
            <a:normAutofit fontScale="90000"/>
          </a:bodyPr>
          <a:lstStyle/>
          <a:p>
            <a:r>
              <a:rPr lang="en-US" sz="4000" b="1" dirty="0">
                <a:solidFill>
                  <a:srgbClr val="FFFF00"/>
                </a:solidFill>
              </a:rPr>
              <a:t>When/how to use a continuous page break</a:t>
            </a:r>
          </a:p>
        </p:txBody>
      </p:sp>
      <p:pic>
        <p:nvPicPr>
          <p:cNvPr id="3" name="Picture 2"/>
          <p:cNvPicPr>
            <a:picLocks noChangeAspect="1"/>
          </p:cNvPicPr>
          <p:nvPr/>
        </p:nvPicPr>
        <p:blipFill rotWithShape="1">
          <a:blip r:embed="rId2"/>
          <a:srcRect r="24167" b="4074"/>
          <a:stretch/>
        </p:blipFill>
        <p:spPr>
          <a:xfrm>
            <a:off x="379412" y="1151469"/>
            <a:ext cx="11506200" cy="55541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Rectangle 3"/>
          <p:cNvSpPr/>
          <p:nvPr/>
        </p:nvSpPr>
        <p:spPr>
          <a:xfrm>
            <a:off x="5027612" y="3276600"/>
            <a:ext cx="6096000" cy="2362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813253" y="4457700"/>
            <a:ext cx="3733800" cy="1323439"/>
          </a:xfrm>
          <a:prstGeom prst="rect">
            <a:avLst/>
          </a:prstGeom>
          <a:noFill/>
          <a:ln w="38100">
            <a:solidFill>
              <a:srgbClr val="FF0000"/>
            </a:solidFill>
          </a:ln>
        </p:spPr>
        <p:txBody>
          <a:bodyPr wrap="square" rtlCol="0">
            <a:spAutoFit/>
          </a:bodyPr>
          <a:lstStyle/>
          <a:p>
            <a:r>
              <a:rPr lang="en-US" sz="2000" b="1" dirty="0">
                <a:solidFill>
                  <a:schemeClr val="bg1"/>
                </a:solidFill>
              </a:rPr>
              <a:t>Use a continuous break when you need to use a different format, such as a columned section, on the same page.</a:t>
            </a:r>
          </a:p>
        </p:txBody>
      </p:sp>
      <p:cxnSp>
        <p:nvCxnSpPr>
          <p:cNvPr id="7" name="Straight Arrow Connector 6"/>
          <p:cNvCxnSpPr/>
          <p:nvPr/>
        </p:nvCxnSpPr>
        <p:spPr>
          <a:xfrm flipV="1">
            <a:off x="813253" y="3276600"/>
            <a:ext cx="1242559" cy="11811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4306774" y="3276600"/>
            <a:ext cx="720838" cy="3810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2278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3212" y="228600"/>
            <a:ext cx="11201400" cy="609600"/>
          </a:xfrm>
        </p:spPr>
        <p:txBody>
          <a:bodyPr>
            <a:normAutofit fontScale="90000"/>
          </a:bodyPr>
          <a:lstStyle/>
          <a:p>
            <a:r>
              <a:rPr lang="en-US" sz="4000" b="1" dirty="0">
                <a:solidFill>
                  <a:srgbClr val="FFFF00"/>
                </a:solidFill>
              </a:rPr>
              <a:t>page numbering</a:t>
            </a:r>
          </a:p>
        </p:txBody>
      </p:sp>
      <p:pic>
        <p:nvPicPr>
          <p:cNvPr id="5" name="Picture 4"/>
          <p:cNvPicPr>
            <a:picLocks noChangeAspect="1"/>
          </p:cNvPicPr>
          <p:nvPr/>
        </p:nvPicPr>
        <p:blipFill rotWithShape="1">
          <a:blip r:embed="rId2"/>
          <a:srcRect b="4074"/>
          <a:stretch/>
        </p:blipFill>
        <p:spPr>
          <a:xfrm>
            <a:off x="227012" y="838200"/>
            <a:ext cx="11715627" cy="5715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Oval 5"/>
          <p:cNvSpPr/>
          <p:nvPr/>
        </p:nvSpPr>
        <p:spPr>
          <a:xfrm>
            <a:off x="455612" y="2133600"/>
            <a:ext cx="1676400" cy="1524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3"/>
          <a:srcRect l="42917" t="33704" r="43333" b="40370"/>
          <a:stretch/>
        </p:blipFill>
        <p:spPr>
          <a:xfrm>
            <a:off x="2513012" y="1981200"/>
            <a:ext cx="1905000" cy="202045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9" name="Straight Arrow Connector 8"/>
          <p:cNvCxnSpPr/>
          <p:nvPr/>
        </p:nvCxnSpPr>
        <p:spPr>
          <a:xfrm flipH="1" flipV="1">
            <a:off x="4265612" y="2286000"/>
            <a:ext cx="1295400" cy="39947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3579812" y="2895600"/>
            <a:ext cx="1981200" cy="70427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3656012" y="2895600"/>
            <a:ext cx="1905000" cy="93287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5561012" y="1752600"/>
            <a:ext cx="4267200" cy="1631216"/>
          </a:xfrm>
          <a:prstGeom prst="rect">
            <a:avLst/>
          </a:prstGeom>
          <a:noFill/>
          <a:ln w="38100">
            <a:solidFill>
              <a:srgbClr val="FF0000"/>
            </a:solidFill>
          </a:ln>
        </p:spPr>
        <p:txBody>
          <a:bodyPr wrap="square" rtlCol="0">
            <a:spAutoFit/>
          </a:bodyPr>
          <a:lstStyle/>
          <a:p>
            <a:r>
              <a:rPr lang="en-US" sz="2000" b="1" dirty="0">
                <a:solidFill>
                  <a:schemeClr val="bg1"/>
                </a:solidFill>
              </a:rPr>
              <a:t>With your cursor in the header/footer section, click on the design tab, then on page numbering, click on format page numbers to select the format and start numbers for you page.</a:t>
            </a:r>
          </a:p>
        </p:txBody>
      </p:sp>
      <p:sp>
        <p:nvSpPr>
          <p:cNvPr id="17" name="Oval 16"/>
          <p:cNvSpPr/>
          <p:nvPr/>
        </p:nvSpPr>
        <p:spPr>
          <a:xfrm>
            <a:off x="8456612" y="3505200"/>
            <a:ext cx="381000" cy="32327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5256212" y="4295239"/>
            <a:ext cx="381000" cy="30479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50283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013" y="304800"/>
            <a:ext cx="6019800" cy="618068"/>
          </a:xfrm>
        </p:spPr>
        <p:txBody>
          <a:bodyPr>
            <a:normAutofit fontScale="90000"/>
          </a:bodyPr>
          <a:lstStyle/>
          <a:p>
            <a:r>
              <a:rPr lang="en-US" sz="4000" b="1" dirty="0">
                <a:solidFill>
                  <a:srgbClr val="FFFF00"/>
                </a:solidFill>
              </a:rPr>
              <a:t>Page Numbering continued</a:t>
            </a:r>
          </a:p>
        </p:txBody>
      </p:sp>
      <p:pic>
        <p:nvPicPr>
          <p:cNvPr id="3" name="Picture 2"/>
          <p:cNvPicPr>
            <a:picLocks noChangeAspect="1"/>
          </p:cNvPicPr>
          <p:nvPr/>
        </p:nvPicPr>
        <p:blipFill rotWithShape="1">
          <a:blip r:embed="rId2"/>
          <a:srcRect b="3289"/>
          <a:stretch/>
        </p:blipFill>
        <p:spPr>
          <a:xfrm>
            <a:off x="220029" y="887089"/>
            <a:ext cx="11733213" cy="57065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Oval 3"/>
          <p:cNvSpPr/>
          <p:nvPr/>
        </p:nvSpPr>
        <p:spPr>
          <a:xfrm>
            <a:off x="2970212" y="1447800"/>
            <a:ext cx="1066800" cy="28786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10361612" y="3784226"/>
            <a:ext cx="990600" cy="4572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a:endCxn id="5" idx="2"/>
          </p:cNvCxnSpPr>
          <p:nvPr/>
        </p:nvCxnSpPr>
        <p:spPr>
          <a:xfrm>
            <a:off x="5753396" y="3909869"/>
            <a:ext cx="4608216" cy="10295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87188" y="1882676"/>
            <a:ext cx="5783424" cy="2031325"/>
          </a:xfrm>
          <a:prstGeom prst="rect">
            <a:avLst/>
          </a:prstGeom>
          <a:noFill/>
          <a:ln w="38100">
            <a:solidFill>
              <a:srgbClr val="FF0000"/>
            </a:solidFill>
          </a:ln>
        </p:spPr>
        <p:txBody>
          <a:bodyPr wrap="square" rtlCol="0">
            <a:spAutoFit/>
          </a:bodyPr>
          <a:lstStyle/>
          <a:p>
            <a:r>
              <a:rPr lang="en-US" b="1" dirty="0">
                <a:solidFill>
                  <a:schemeClr val="bg1"/>
                </a:solidFill>
              </a:rPr>
              <a:t>In order to use different types of page numbering within the same document, you need to break the link with the previous page. On the page that changes, click in the header/footer, click on link to previous to turn that feature off, and then go through the steps to insert your new page numbering. The same as Previous button will disappear and the Section number will change to the next section.</a:t>
            </a:r>
          </a:p>
        </p:txBody>
      </p:sp>
      <p:sp>
        <p:nvSpPr>
          <p:cNvPr id="9" name="Oval 8"/>
          <p:cNvSpPr/>
          <p:nvPr/>
        </p:nvSpPr>
        <p:spPr>
          <a:xfrm>
            <a:off x="3656012" y="1228113"/>
            <a:ext cx="1219200" cy="219687"/>
          </a:xfrm>
          <a:prstGeom prst="ellipse">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6475412" y="2482122"/>
            <a:ext cx="3657600" cy="646331"/>
          </a:xfrm>
          <a:prstGeom prst="rect">
            <a:avLst/>
          </a:prstGeom>
          <a:noFill/>
          <a:ln w="38100">
            <a:solidFill>
              <a:schemeClr val="accent1">
                <a:lumMod val="50000"/>
              </a:schemeClr>
            </a:solidFill>
          </a:ln>
        </p:spPr>
        <p:txBody>
          <a:bodyPr wrap="square" rtlCol="0">
            <a:spAutoFit/>
          </a:bodyPr>
          <a:lstStyle/>
          <a:p>
            <a:r>
              <a:rPr lang="en-US" b="1" dirty="0">
                <a:solidFill>
                  <a:schemeClr val="bg1"/>
                </a:solidFill>
              </a:rPr>
              <a:t>Click different first page to turn the numbering off on the title page.</a:t>
            </a:r>
          </a:p>
        </p:txBody>
      </p:sp>
      <p:cxnSp>
        <p:nvCxnSpPr>
          <p:cNvPr id="14" name="Straight Arrow Connector 13"/>
          <p:cNvCxnSpPr/>
          <p:nvPr/>
        </p:nvCxnSpPr>
        <p:spPr>
          <a:xfrm>
            <a:off x="5753396" y="3909869"/>
            <a:ext cx="11344" cy="145191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1827213" y="3914001"/>
            <a:ext cx="3862055" cy="134379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0719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812" y="228600"/>
            <a:ext cx="11963400" cy="846668"/>
          </a:xfrm>
        </p:spPr>
        <p:txBody>
          <a:bodyPr>
            <a:normAutofit/>
          </a:bodyPr>
          <a:lstStyle/>
          <a:p>
            <a:r>
              <a:rPr lang="en-US" sz="4000" b="1" dirty="0">
                <a:solidFill>
                  <a:srgbClr val="FFFF00"/>
                </a:solidFill>
              </a:rPr>
              <a:t>Removing comments from a document for review</a:t>
            </a:r>
          </a:p>
        </p:txBody>
      </p:sp>
      <p:pic>
        <p:nvPicPr>
          <p:cNvPr id="3" name="Picture 2"/>
          <p:cNvPicPr>
            <a:picLocks noChangeAspect="1"/>
          </p:cNvPicPr>
          <p:nvPr/>
        </p:nvPicPr>
        <p:blipFill rotWithShape="1">
          <a:blip r:embed="rId2"/>
          <a:srcRect l="25417" t="12222" r="38333" b="4074"/>
          <a:stretch/>
        </p:blipFill>
        <p:spPr>
          <a:xfrm>
            <a:off x="5408612" y="1075267"/>
            <a:ext cx="4953000" cy="545696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TextBox 3"/>
          <p:cNvSpPr txBox="1"/>
          <p:nvPr/>
        </p:nvSpPr>
        <p:spPr>
          <a:xfrm>
            <a:off x="1065212" y="1524000"/>
            <a:ext cx="3581400" cy="1631216"/>
          </a:xfrm>
          <a:prstGeom prst="rect">
            <a:avLst/>
          </a:prstGeom>
          <a:noFill/>
        </p:spPr>
        <p:txBody>
          <a:bodyPr wrap="square" rtlCol="0">
            <a:spAutoFit/>
          </a:bodyPr>
          <a:lstStyle/>
          <a:p>
            <a:r>
              <a:rPr lang="en-US" sz="2000" b="1" dirty="0">
                <a:solidFill>
                  <a:srgbClr val="FFFF00"/>
                </a:solidFill>
              </a:rPr>
              <a:t>Remember you can use the Microsoft Help feature in Word to help you find step-by step procedures for everything that I have demonstrated today.</a:t>
            </a:r>
          </a:p>
        </p:txBody>
      </p:sp>
    </p:spTree>
    <p:extLst>
      <p:ext uri="{BB962C8B-B14F-4D97-AF65-F5344CB8AC3E}">
        <p14:creationId xmlns:p14="http://schemas.microsoft.com/office/powerpoint/2010/main" val="1809002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74812" y="2743200"/>
            <a:ext cx="9677400" cy="707886"/>
          </a:xfrm>
          <a:prstGeom prst="rect">
            <a:avLst/>
          </a:prstGeom>
          <a:noFill/>
        </p:spPr>
        <p:txBody>
          <a:bodyPr wrap="square" rtlCol="0">
            <a:spAutoFit/>
          </a:bodyPr>
          <a:lstStyle/>
          <a:p>
            <a:r>
              <a:rPr lang="en-US" sz="4000" b="1" dirty="0">
                <a:solidFill>
                  <a:srgbClr val="FFFF00"/>
                </a:solidFill>
              </a:rPr>
              <a:t>Questions from you about formatting?</a:t>
            </a:r>
          </a:p>
        </p:txBody>
      </p:sp>
    </p:spTree>
    <p:extLst>
      <p:ext uri="{BB962C8B-B14F-4D97-AF65-F5344CB8AC3E}">
        <p14:creationId xmlns:p14="http://schemas.microsoft.com/office/powerpoint/2010/main" val="4190137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22812" y="304800"/>
            <a:ext cx="2589389" cy="922868"/>
          </a:xfrm>
        </p:spPr>
        <p:txBody>
          <a:bodyPr>
            <a:normAutofit/>
          </a:bodyPr>
          <a:lstStyle/>
          <a:p>
            <a:r>
              <a:rPr lang="en-US" sz="4000" b="1" dirty="0">
                <a:solidFill>
                  <a:srgbClr val="FFFF00"/>
                </a:solidFill>
              </a:rPr>
              <a:t>Resources</a:t>
            </a:r>
          </a:p>
        </p:txBody>
      </p:sp>
      <p:sp>
        <p:nvSpPr>
          <p:cNvPr id="3" name="TextBox 2"/>
          <p:cNvSpPr txBox="1"/>
          <p:nvPr/>
        </p:nvSpPr>
        <p:spPr>
          <a:xfrm>
            <a:off x="303212" y="1371600"/>
            <a:ext cx="11049000" cy="3139321"/>
          </a:xfrm>
          <a:prstGeom prst="rect">
            <a:avLst/>
          </a:prstGeom>
          <a:noFill/>
        </p:spPr>
        <p:txBody>
          <a:bodyPr wrap="square" rtlCol="0">
            <a:spAutoFit/>
          </a:bodyPr>
          <a:lstStyle/>
          <a:p>
            <a:pPr marL="461963" indent="-461963"/>
            <a:r>
              <a:rPr lang="en-US" dirty="0"/>
              <a:t>GWU dissertation wiki, Retrieved on July 11, 2017 from: </a:t>
            </a:r>
            <a:r>
              <a:rPr lang="en-US" dirty="0">
                <a:hlinkClick r:id="rId2"/>
              </a:rPr>
              <a:t>http://gwudissertation.wikispaces.com/</a:t>
            </a:r>
            <a:endParaRPr lang="en-US" dirty="0"/>
          </a:p>
          <a:p>
            <a:pPr marL="461963" indent="-461963"/>
            <a:endParaRPr lang="en-US" dirty="0"/>
          </a:p>
          <a:p>
            <a:pPr marL="461963" indent="-461963"/>
            <a:r>
              <a:rPr lang="en-US" dirty="0"/>
              <a:t>Hargraves, A., &amp; </a:t>
            </a:r>
            <a:r>
              <a:rPr lang="en-US" dirty="0" err="1"/>
              <a:t>Fullan</a:t>
            </a:r>
            <a:r>
              <a:rPr lang="en-US" dirty="0"/>
              <a:t>, M., et al. (2009). </a:t>
            </a:r>
            <a:r>
              <a:rPr lang="en-US" i="1" dirty="0"/>
              <a:t>Change wars</a:t>
            </a:r>
            <a:r>
              <a:rPr lang="en-US" dirty="0"/>
              <a:t>. Bloomington, IN:</a:t>
            </a:r>
            <a:r>
              <a:rPr lang="en-US" i="1" dirty="0"/>
              <a:t> </a:t>
            </a:r>
            <a:r>
              <a:rPr lang="en-US" dirty="0"/>
              <a:t>Solution Tree</a:t>
            </a:r>
            <a:r>
              <a:rPr lang="en-US" i="1" dirty="0"/>
              <a:t>.</a:t>
            </a:r>
          </a:p>
          <a:p>
            <a:pPr marL="461963" indent="-461963"/>
            <a:endParaRPr lang="en-US" dirty="0"/>
          </a:p>
          <a:p>
            <a:pPr marL="461963" indent="-461963"/>
            <a:r>
              <a:rPr lang="en-US" dirty="0"/>
              <a:t>Microsoft Word Support, Retrieved on July 11, 2016 from: </a:t>
            </a:r>
            <a:r>
              <a:rPr lang="en-US" dirty="0">
                <a:solidFill>
                  <a:schemeClr val="bg1"/>
                </a:solidFill>
                <a:hlinkClick r:id="rId3"/>
              </a:rPr>
              <a:t>https://support.office.com/en-us/article/Office-Training-Center-b8f02f81-ec85-4493-a39b-4c48e6bc4bfb</a:t>
            </a:r>
            <a:endParaRPr lang="en-US" dirty="0">
              <a:solidFill>
                <a:schemeClr val="bg1"/>
              </a:solidFill>
            </a:endParaRPr>
          </a:p>
          <a:p>
            <a:pPr marL="461963" indent="-461963"/>
            <a:endParaRPr lang="en-US" dirty="0"/>
          </a:p>
          <a:p>
            <a:pPr marL="461963" indent="-461963"/>
            <a:r>
              <a:rPr lang="en-US" dirty="0" err="1"/>
              <a:t>Musselman</a:t>
            </a:r>
            <a:r>
              <a:rPr lang="en-US" dirty="0"/>
              <a:t>, K. (2014). </a:t>
            </a:r>
            <a:r>
              <a:rPr lang="en-US" i="1" dirty="0"/>
              <a:t>The art of APA formatting: Your best friend</a:t>
            </a:r>
            <a:r>
              <a:rPr lang="en-US" dirty="0"/>
              <a:t>. Power point presented and shared with cohort L2Z and used here with permission, Gardner-Webb University. </a:t>
            </a:r>
          </a:p>
          <a:p>
            <a:pPr marL="461963" indent="-461963"/>
            <a:endParaRPr lang="en-US" dirty="0"/>
          </a:p>
          <a:p>
            <a:pPr marL="461963" indent="-461963"/>
            <a:r>
              <a:rPr lang="en-US" i="1" dirty="0"/>
              <a:t>Publication Manual of the American Psychological Association</a:t>
            </a:r>
            <a:r>
              <a:rPr lang="en-US" dirty="0"/>
              <a:t>., (6</a:t>
            </a:r>
            <a:r>
              <a:rPr lang="en-US" baseline="30000" dirty="0"/>
              <a:t>th</a:t>
            </a:r>
            <a:r>
              <a:rPr lang="en-US" dirty="0"/>
              <a:t> Ed). (2010). Library of Congress.</a:t>
            </a:r>
            <a:endParaRPr lang="en-US" i="1" dirty="0"/>
          </a:p>
        </p:txBody>
      </p:sp>
    </p:spTree>
    <p:extLst>
      <p:ext uri="{BB962C8B-B14F-4D97-AF65-F5344CB8AC3E}">
        <p14:creationId xmlns:p14="http://schemas.microsoft.com/office/powerpoint/2010/main" val="7028424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679554" y="228600"/>
            <a:ext cx="10128787" cy="846668"/>
          </a:xfrm>
        </p:spPr>
        <p:txBody>
          <a:bodyPr>
            <a:normAutofit/>
          </a:bodyPr>
          <a:lstStyle/>
          <a:p>
            <a:r>
              <a:rPr lang="en-US" sz="4000" b="1" dirty="0">
                <a:solidFill>
                  <a:srgbClr val="FFFF00"/>
                </a:solidFill>
              </a:rPr>
              <a:t>Topics Covered Today</a:t>
            </a:r>
          </a:p>
        </p:txBody>
      </p:sp>
      <p:sp>
        <p:nvSpPr>
          <p:cNvPr id="14" name="Content Placeholder 13"/>
          <p:cNvSpPr>
            <a:spLocks noGrp="1"/>
          </p:cNvSpPr>
          <p:nvPr>
            <p:ph idx="1"/>
          </p:nvPr>
        </p:nvSpPr>
        <p:spPr>
          <a:xfrm>
            <a:off x="691412" y="1066800"/>
            <a:ext cx="10737000" cy="5257800"/>
          </a:xfrm>
        </p:spPr>
        <p:txBody>
          <a:bodyPr anchor="t">
            <a:normAutofit fontScale="92500" lnSpcReduction="10000"/>
          </a:bodyPr>
          <a:lstStyle/>
          <a:p>
            <a:pPr marL="457200" indent="-457200">
              <a:lnSpc>
                <a:spcPct val="100000"/>
              </a:lnSpc>
              <a:spcBef>
                <a:spcPts val="0"/>
              </a:spcBef>
              <a:buFont typeface="+mj-lt"/>
              <a:buAutoNum type="arabicPeriod"/>
            </a:pPr>
            <a:r>
              <a:rPr lang="en-US" sz="3600" dirty="0"/>
              <a:t>GWU Help features</a:t>
            </a:r>
          </a:p>
          <a:p>
            <a:pPr marL="457200" indent="-457200">
              <a:lnSpc>
                <a:spcPct val="100000"/>
              </a:lnSpc>
              <a:spcBef>
                <a:spcPts val="0"/>
              </a:spcBef>
              <a:buFont typeface="+mj-lt"/>
              <a:buAutoNum type="arabicPeriod"/>
            </a:pPr>
            <a:r>
              <a:rPr lang="en-US" sz="3600" dirty="0"/>
              <a:t>Where to find “Help” (?) in Microsoft Word documents</a:t>
            </a:r>
          </a:p>
          <a:p>
            <a:pPr marL="457200" indent="-457200">
              <a:lnSpc>
                <a:spcPct val="100000"/>
              </a:lnSpc>
              <a:spcBef>
                <a:spcPts val="0"/>
              </a:spcBef>
              <a:buFont typeface="+mj-lt"/>
              <a:buAutoNum type="arabicPeriod"/>
            </a:pPr>
            <a:r>
              <a:rPr lang="en-US" sz="3600" dirty="0"/>
              <a:t>Microsoft help resources and links</a:t>
            </a:r>
          </a:p>
          <a:p>
            <a:pPr marL="457200" indent="-457200">
              <a:lnSpc>
                <a:spcPct val="100000"/>
              </a:lnSpc>
              <a:spcBef>
                <a:spcPts val="0"/>
              </a:spcBef>
              <a:buFont typeface="+mj-lt"/>
              <a:buAutoNum type="arabicPeriod"/>
            </a:pPr>
            <a:r>
              <a:rPr lang="en-US" sz="3600" dirty="0"/>
              <a:t>How to add a hanging indent</a:t>
            </a:r>
          </a:p>
          <a:p>
            <a:pPr marL="457200" indent="-457200">
              <a:lnSpc>
                <a:spcPct val="100000"/>
              </a:lnSpc>
              <a:spcBef>
                <a:spcPts val="0"/>
              </a:spcBef>
              <a:buFont typeface="+mj-lt"/>
              <a:buAutoNum type="arabicPeriod"/>
            </a:pPr>
            <a:r>
              <a:rPr lang="en-US" sz="3600" dirty="0"/>
              <a:t>Creating a Table of Contents</a:t>
            </a:r>
          </a:p>
          <a:p>
            <a:pPr marL="457200" indent="-457200">
              <a:buFont typeface="+mj-lt"/>
              <a:buAutoNum type="arabicPeriod"/>
            </a:pPr>
            <a:r>
              <a:rPr lang="en-US" sz="3600" dirty="0"/>
              <a:t>Types of page breaks</a:t>
            </a:r>
          </a:p>
          <a:p>
            <a:pPr marL="457200" indent="-457200">
              <a:buFont typeface="+mj-lt"/>
              <a:buAutoNum type="arabicPeriod"/>
            </a:pPr>
            <a:r>
              <a:rPr lang="en-US" sz="3600" dirty="0"/>
              <a:t>Different page numbering in the same document</a:t>
            </a:r>
          </a:p>
          <a:p>
            <a:pPr marL="457200" indent="-457200">
              <a:lnSpc>
                <a:spcPct val="100000"/>
              </a:lnSpc>
              <a:spcBef>
                <a:spcPts val="0"/>
              </a:spcBef>
              <a:buFont typeface="+mj-lt"/>
              <a:buAutoNum type="arabicPeriod"/>
            </a:pPr>
            <a:r>
              <a:rPr lang="en-US" sz="3600" dirty="0"/>
              <a:t>Removing comments from a document ready for review</a:t>
            </a:r>
          </a:p>
          <a:p>
            <a:pPr marL="457200" indent="-457200">
              <a:lnSpc>
                <a:spcPct val="100000"/>
              </a:lnSpc>
              <a:spcBef>
                <a:spcPts val="0"/>
              </a:spcBef>
              <a:buFont typeface="+mj-lt"/>
              <a:buAutoNum type="arabicPeriod"/>
            </a:pPr>
            <a:r>
              <a:rPr lang="en-US" sz="3600" dirty="0"/>
              <a:t>Questions from audience</a:t>
            </a:r>
            <a:endParaRPr lang="en-US" dirty="0"/>
          </a:p>
        </p:txBody>
      </p:sp>
    </p:spTree>
    <p:extLst>
      <p:ext uri="{BB962C8B-B14F-4D97-AF65-F5344CB8AC3E}">
        <p14:creationId xmlns:p14="http://schemas.microsoft.com/office/powerpoint/2010/main" val="2128536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54916" y="1015397"/>
            <a:ext cx="5150897" cy="461665"/>
          </a:xfrm>
          <a:prstGeom prst="rect">
            <a:avLst/>
          </a:prstGeom>
        </p:spPr>
        <p:txBody>
          <a:bodyPr wrap="none">
            <a:spAutoFit/>
          </a:bodyPr>
          <a:lstStyle/>
          <a:p>
            <a:r>
              <a:rPr lang="en-US" sz="2400" dirty="0">
                <a:hlinkClick r:id="rId2"/>
              </a:rPr>
              <a:t>http://gwudissertation.wikispaces.com/</a:t>
            </a:r>
            <a:endParaRPr lang="en-US" sz="2400" dirty="0"/>
          </a:p>
        </p:txBody>
      </p:sp>
      <p:sp>
        <p:nvSpPr>
          <p:cNvPr id="3" name="Title 2"/>
          <p:cNvSpPr>
            <a:spLocks noGrp="1"/>
          </p:cNvSpPr>
          <p:nvPr>
            <p:ph type="title"/>
          </p:nvPr>
        </p:nvSpPr>
        <p:spPr>
          <a:xfrm>
            <a:off x="760412" y="228600"/>
            <a:ext cx="10972800" cy="770468"/>
          </a:xfrm>
        </p:spPr>
        <p:txBody>
          <a:bodyPr>
            <a:noAutofit/>
          </a:bodyPr>
          <a:lstStyle/>
          <a:p>
            <a:r>
              <a:rPr lang="en-US" sz="4000" b="1" dirty="0">
                <a:solidFill>
                  <a:srgbClr val="FFFF00"/>
                </a:solidFill>
              </a:rPr>
              <a:t>Helpful Tools from Gardner-Webb University</a:t>
            </a:r>
          </a:p>
        </p:txBody>
      </p:sp>
      <p:pic>
        <p:nvPicPr>
          <p:cNvPr id="4" name="Picture 3"/>
          <p:cNvPicPr>
            <a:picLocks noChangeAspect="1"/>
          </p:cNvPicPr>
          <p:nvPr/>
        </p:nvPicPr>
        <p:blipFill rotWithShape="1">
          <a:blip r:embed="rId3"/>
          <a:srcRect l="25417" t="12963" r="38333" b="4074"/>
          <a:stretch/>
        </p:blipFill>
        <p:spPr>
          <a:xfrm>
            <a:off x="8511407" y="999068"/>
            <a:ext cx="3429000" cy="441434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p:cNvPicPr>
            <a:picLocks noChangeAspect="1"/>
          </p:cNvPicPr>
          <p:nvPr/>
        </p:nvPicPr>
        <p:blipFill rotWithShape="1">
          <a:blip r:embed="rId4"/>
          <a:srcRect l="25833" t="12222" r="38333" b="4074"/>
          <a:stretch/>
        </p:blipFill>
        <p:spPr>
          <a:xfrm>
            <a:off x="5630365" y="1604665"/>
            <a:ext cx="3352800" cy="44225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p:cNvPicPr>
            <a:picLocks noChangeAspect="1"/>
          </p:cNvPicPr>
          <p:nvPr/>
        </p:nvPicPr>
        <p:blipFill rotWithShape="1">
          <a:blip r:embed="rId5"/>
          <a:srcRect l="28334" t="16666" r="41250" b="20835"/>
          <a:stretch/>
        </p:blipFill>
        <p:spPr>
          <a:xfrm>
            <a:off x="2894012" y="2055444"/>
            <a:ext cx="3352800" cy="44225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p:cNvPicPr>
            <a:picLocks noChangeAspect="1"/>
          </p:cNvPicPr>
          <p:nvPr/>
        </p:nvPicPr>
        <p:blipFill rotWithShape="1">
          <a:blip r:embed="rId6"/>
          <a:srcRect l="35417" t="18889" r="12500" b="12222"/>
          <a:stretch/>
        </p:blipFill>
        <p:spPr>
          <a:xfrm>
            <a:off x="379412" y="2819400"/>
            <a:ext cx="4608871" cy="3429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p:cNvPicPr>
            <a:picLocks noChangeAspect="1"/>
          </p:cNvPicPr>
          <p:nvPr/>
        </p:nvPicPr>
        <p:blipFill rotWithShape="1">
          <a:blip r:embed="rId7"/>
          <a:srcRect l="26754" t="12222" r="43421" b="12963"/>
          <a:stretch/>
        </p:blipFill>
        <p:spPr>
          <a:xfrm>
            <a:off x="7085011" y="2082659"/>
            <a:ext cx="3352801" cy="44225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754484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2412" y="381000"/>
            <a:ext cx="9143998" cy="762000"/>
          </a:xfrm>
        </p:spPr>
        <p:txBody>
          <a:bodyPr>
            <a:normAutofit/>
          </a:bodyPr>
          <a:lstStyle/>
          <a:p>
            <a:r>
              <a:rPr lang="en-US" sz="4000" b="1" dirty="0">
                <a:solidFill>
                  <a:srgbClr val="FFFF00"/>
                </a:solidFill>
              </a:rPr>
              <a:t>Where to Find the HELP Function</a:t>
            </a:r>
          </a:p>
        </p:txBody>
      </p:sp>
      <p:pic>
        <p:nvPicPr>
          <p:cNvPr id="4" name="Picture 3"/>
          <p:cNvPicPr>
            <a:picLocks noChangeAspect="1"/>
          </p:cNvPicPr>
          <p:nvPr/>
        </p:nvPicPr>
        <p:blipFill rotWithShape="1">
          <a:blip r:embed="rId2"/>
          <a:srcRect l="377" b="55396"/>
          <a:stretch/>
        </p:blipFill>
        <p:spPr>
          <a:xfrm>
            <a:off x="408614" y="1139371"/>
            <a:ext cx="9379478" cy="2362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Oval 4"/>
          <p:cNvSpPr/>
          <p:nvPr/>
        </p:nvSpPr>
        <p:spPr>
          <a:xfrm>
            <a:off x="3995327" y="1264975"/>
            <a:ext cx="1489485" cy="362019"/>
          </a:xfrm>
          <a:prstGeom prst="ellipse">
            <a:avLst/>
          </a:prstGeom>
          <a:noFill/>
          <a:ln w="28575">
            <a:solidFill>
              <a:srgbClr val="FF0000"/>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439510" y="1297215"/>
            <a:ext cx="473302" cy="455385"/>
          </a:xfrm>
          <a:prstGeom prst="ellipse">
            <a:avLst/>
          </a:prstGeom>
          <a:noFill/>
          <a:ln w="28575">
            <a:solidFill>
              <a:srgbClr val="FF0000"/>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10709311" y="3272971"/>
            <a:ext cx="381000" cy="457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p:cNvGrpSpPr/>
          <p:nvPr/>
        </p:nvGrpSpPr>
        <p:grpSpPr>
          <a:xfrm>
            <a:off x="912812" y="1600200"/>
            <a:ext cx="11014755" cy="4265401"/>
            <a:chOff x="912812" y="1600200"/>
            <a:chExt cx="11014755" cy="4265401"/>
          </a:xfrm>
        </p:grpSpPr>
        <p:pic>
          <p:nvPicPr>
            <p:cNvPr id="7" name="Picture 6"/>
            <p:cNvPicPr>
              <a:picLocks noChangeAspect="1"/>
            </p:cNvPicPr>
            <p:nvPr/>
          </p:nvPicPr>
          <p:blipFill rotWithShape="1">
            <a:blip r:embed="rId3"/>
            <a:srcRect l="399" t="73" r="90" b="64059"/>
            <a:stretch/>
          </p:blipFill>
          <p:spPr>
            <a:xfrm>
              <a:off x="1217612" y="3429000"/>
              <a:ext cx="10709955" cy="24366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9" name="Straight Arrow Connector 8"/>
            <p:cNvCxnSpPr/>
            <p:nvPr/>
          </p:nvCxnSpPr>
          <p:spPr>
            <a:xfrm>
              <a:off x="912812" y="1600200"/>
              <a:ext cx="9796499" cy="1901371"/>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63023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l="37151" t="15814" r="37210" b="20930"/>
          <a:stretch/>
        </p:blipFill>
        <p:spPr>
          <a:xfrm>
            <a:off x="227012" y="457200"/>
            <a:ext cx="3733801" cy="5181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Oval 3"/>
          <p:cNvSpPr/>
          <p:nvPr/>
        </p:nvSpPr>
        <p:spPr>
          <a:xfrm>
            <a:off x="941705" y="1143000"/>
            <a:ext cx="3048000" cy="5334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rotWithShape="1">
          <a:blip r:embed="rId3"/>
          <a:srcRect l="37051" t="14372" r="37067" b="20958"/>
          <a:stretch/>
        </p:blipFill>
        <p:spPr>
          <a:xfrm>
            <a:off x="3275012" y="1676400"/>
            <a:ext cx="3432176" cy="48238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p:cNvPicPr>
            <a:picLocks noChangeAspect="1"/>
          </p:cNvPicPr>
          <p:nvPr/>
        </p:nvPicPr>
        <p:blipFill rotWithShape="1">
          <a:blip r:embed="rId4"/>
          <a:srcRect r="22070" b="10072"/>
          <a:stretch/>
        </p:blipFill>
        <p:spPr>
          <a:xfrm>
            <a:off x="6551613" y="2362200"/>
            <a:ext cx="5410200" cy="40890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235270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r="29583" b="4814"/>
          <a:stretch/>
        </p:blipFill>
        <p:spPr>
          <a:xfrm>
            <a:off x="355786" y="251012"/>
            <a:ext cx="11811000" cy="6324599"/>
          </a:xfrm>
          <a:prstGeom prst="rect">
            <a:avLst/>
          </a:prstGeom>
        </p:spPr>
      </p:pic>
      <p:sp>
        <p:nvSpPr>
          <p:cNvPr id="7" name="Rectangle 6"/>
          <p:cNvSpPr/>
          <p:nvPr/>
        </p:nvSpPr>
        <p:spPr>
          <a:xfrm>
            <a:off x="2555875" y="4553634"/>
            <a:ext cx="6092825" cy="646331"/>
          </a:xfrm>
          <a:prstGeom prst="rect">
            <a:avLst/>
          </a:prstGeom>
        </p:spPr>
        <p:txBody>
          <a:bodyPr>
            <a:spAutoFit/>
          </a:bodyPr>
          <a:lstStyle/>
          <a:p>
            <a:r>
              <a:rPr lang="en-US" dirty="0"/>
              <a:t>https://support.office.com/en-us/article/Office-Training-Center-b8f02f81-ec85-4493-a39b-4c48e6bc4bfb</a:t>
            </a:r>
          </a:p>
        </p:txBody>
      </p:sp>
    </p:spTree>
    <p:extLst>
      <p:ext uri="{BB962C8B-B14F-4D97-AF65-F5344CB8AC3E}">
        <p14:creationId xmlns:p14="http://schemas.microsoft.com/office/powerpoint/2010/main" val="1747808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4773" r="40000" b="5455"/>
          <a:stretch/>
        </p:blipFill>
        <p:spPr>
          <a:xfrm>
            <a:off x="227012" y="324970"/>
            <a:ext cx="3941284" cy="630442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nvGrpSpPr>
          <p:cNvPr id="7" name="Group 6"/>
          <p:cNvGrpSpPr/>
          <p:nvPr/>
        </p:nvGrpSpPr>
        <p:grpSpPr>
          <a:xfrm>
            <a:off x="4147191" y="685799"/>
            <a:ext cx="7924801" cy="5943600"/>
            <a:chOff x="4147191" y="685799"/>
            <a:chExt cx="7924801" cy="5943600"/>
          </a:xfrm>
        </p:grpSpPr>
        <p:pic>
          <p:nvPicPr>
            <p:cNvPr id="4" name="Picture 3"/>
            <p:cNvPicPr>
              <a:picLocks noChangeAspect="1"/>
            </p:cNvPicPr>
            <p:nvPr/>
          </p:nvPicPr>
          <p:blipFill rotWithShape="1">
            <a:blip r:embed="rId3"/>
            <a:srcRect l="4141" r="24080" b="4295"/>
            <a:stretch/>
          </p:blipFill>
          <p:spPr>
            <a:xfrm>
              <a:off x="4147191" y="685799"/>
              <a:ext cx="7924801" cy="5943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6" name="Straight Arrow Connector 5"/>
            <p:cNvCxnSpPr/>
            <p:nvPr/>
          </p:nvCxnSpPr>
          <p:spPr>
            <a:xfrm flipV="1">
              <a:off x="4162226" y="3962400"/>
              <a:ext cx="2313186" cy="228600"/>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3" name="Oval 2"/>
          <p:cNvSpPr/>
          <p:nvPr/>
        </p:nvSpPr>
        <p:spPr>
          <a:xfrm>
            <a:off x="506214" y="2743200"/>
            <a:ext cx="3656012" cy="34290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75539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0" y="2133600"/>
            <a:ext cx="12188825" cy="2938185"/>
            <a:chOff x="660212" y="3833531"/>
            <a:chExt cx="10287000" cy="2895600"/>
          </a:xfrm>
        </p:grpSpPr>
        <p:sp>
          <p:nvSpPr>
            <p:cNvPr id="4" name="Oval 3"/>
            <p:cNvSpPr/>
            <p:nvPr/>
          </p:nvSpPr>
          <p:spPr>
            <a:xfrm>
              <a:off x="660212" y="3833531"/>
              <a:ext cx="10287000" cy="2895600"/>
            </a:xfrm>
            <a:prstGeom prst="ellipse">
              <a:avLst/>
            </a:prstGeom>
            <a:solidFill>
              <a:schemeClr val="tx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 name="TextBox 4"/>
            <p:cNvSpPr txBox="1"/>
            <p:nvPr/>
          </p:nvSpPr>
          <p:spPr>
            <a:xfrm>
              <a:off x="1842946" y="4425629"/>
              <a:ext cx="8382000" cy="1077218"/>
            </a:xfrm>
            <a:prstGeom prst="rect">
              <a:avLst/>
            </a:prstGeom>
            <a:noFill/>
          </p:spPr>
          <p:txBody>
            <a:bodyPr wrap="square" rtlCol="0">
              <a:spAutoFit/>
            </a:bodyPr>
            <a:lstStyle/>
            <a:p>
              <a:r>
                <a:rPr lang="en-US" sz="3200" dirty="0">
                  <a:solidFill>
                    <a:schemeClr val="bg1"/>
                  </a:solidFill>
                  <a:hlinkClick r:id="rId2"/>
                </a:rPr>
                <a:t>https://support.office.com/en-us/article/Office-Training-Center-b8f02f81-ec85-4493-a39b-4c48e6bc4bfb</a:t>
              </a:r>
              <a:endParaRPr lang="en-US" sz="3200" dirty="0">
                <a:solidFill>
                  <a:schemeClr val="bg1"/>
                </a:solidFill>
              </a:endParaRPr>
            </a:p>
          </p:txBody>
        </p:sp>
      </p:grpSp>
    </p:spTree>
    <p:extLst>
      <p:ext uri="{BB962C8B-B14F-4D97-AF65-F5344CB8AC3E}">
        <p14:creationId xmlns:p14="http://schemas.microsoft.com/office/powerpoint/2010/main" val="2092972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612" y="457200"/>
            <a:ext cx="4037189" cy="846668"/>
          </a:xfrm>
        </p:spPr>
        <p:txBody>
          <a:bodyPr>
            <a:normAutofit/>
          </a:bodyPr>
          <a:lstStyle/>
          <a:p>
            <a:r>
              <a:rPr lang="en-US" sz="4000" b="1" dirty="0">
                <a:solidFill>
                  <a:srgbClr val="FFFF00"/>
                </a:solidFill>
              </a:rPr>
              <a:t>Hanging indent</a:t>
            </a:r>
          </a:p>
        </p:txBody>
      </p:sp>
      <p:pic>
        <p:nvPicPr>
          <p:cNvPr id="3" name="Picture 2"/>
          <p:cNvPicPr>
            <a:picLocks noChangeAspect="1"/>
          </p:cNvPicPr>
          <p:nvPr/>
        </p:nvPicPr>
        <p:blipFill rotWithShape="1">
          <a:blip r:embed="rId2"/>
          <a:srcRect r="27500" b="5185"/>
          <a:stretch/>
        </p:blipFill>
        <p:spPr>
          <a:xfrm>
            <a:off x="4113212" y="1284818"/>
            <a:ext cx="7466189" cy="549236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Oval 3"/>
          <p:cNvSpPr/>
          <p:nvPr/>
        </p:nvSpPr>
        <p:spPr>
          <a:xfrm>
            <a:off x="6855706" y="1981200"/>
            <a:ext cx="1981200" cy="4572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303212" y="2362200"/>
            <a:ext cx="3657600" cy="3170099"/>
          </a:xfrm>
          <a:prstGeom prst="rect">
            <a:avLst/>
          </a:prstGeom>
          <a:noFill/>
        </p:spPr>
        <p:txBody>
          <a:bodyPr wrap="square" rtlCol="0">
            <a:spAutoFit/>
          </a:bodyPr>
          <a:lstStyle/>
          <a:p>
            <a:r>
              <a:rPr lang="en-US" sz="2000" b="1" dirty="0">
                <a:solidFill>
                  <a:srgbClr val="FFFF00"/>
                </a:solidFill>
              </a:rPr>
              <a:t>On view tab, select “ruler” to add the ruler to your page. You can either set this up before you type or highlight the typed words and then move the bottom triangle only to the ½” mark on the ruler. This tells the software to leave the first line at the margin and indent all lines after the first line.</a:t>
            </a:r>
          </a:p>
        </p:txBody>
      </p:sp>
      <p:sp>
        <p:nvSpPr>
          <p:cNvPr id="5" name="Oval 4"/>
          <p:cNvSpPr/>
          <p:nvPr/>
        </p:nvSpPr>
        <p:spPr>
          <a:xfrm>
            <a:off x="5180012" y="1600200"/>
            <a:ext cx="381000" cy="304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7008812" y="1407870"/>
            <a:ext cx="306211" cy="304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flipV="1">
            <a:off x="3579812" y="2209800"/>
            <a:ext cx="4266494" cy="190269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1902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ppt/theme/theme2.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0F09A44C-857D-42FD-9219-94A36248C2C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Celestial</Template>
  <TotalTime>0</TotalTime>
  <Words>719</Words>
  <Application>Microsoft Office PowerPoint</Application>
  <PresentationFormat>Custom</PresentationFormat>
  <Paragraphs>54</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Calibri Light</vt:lpstr>
      <vt:lpstr>Corbel</vt:lpstr>
      <vt:lpstr>Celestial</vt:lpstr>
      <vt:lpstr>Formatting by the Numbers</vt:lpstr>
      <vt:lpstr>Topics Covered Today</vt:lpstr>
      <vt:lpstr>Helpful Tools from Gardner-Webb University</vt:lpstr>
      <vt:lpstr>Where to Find the HELP Function</vt:lpstr>
      <vt:lpstr>PowerPoint Presentation</vt:lpstr>
      <vt:lpstr>PowerPoint Presentation</vt:lpstr>
      <vt:lpstr>PowerPoint Presentation</vt:lpstr>
      <vt:lpstr>PowerPoint Presentation</vt:lpstr>
      <vt:lpstr>Hanging indent</vt:lpstr>
      <vt:lpstr>Table of Contents</vt:lpstr>
      <vt:lpstr>PowerPoint Presentation</vt:lpstr>
      <vt:lpstr>PowerPoint Presentation</vt:lpstr>
      <vt:lpstr>How to use page breaks</vt:lpstr>
      <vt:lpstr>When/how to use a continuous page break</vt:lpstr>
      <vt:lpstr>page numbering</vt:lpstr>
      <vt:lpstr>Page Numbering continued</vt:lpstr>
      <vt:lpstr>Removing comments from a document for review</vt:lpstr>
      <vt:lpstr>PowerPoint Presentation</vt:lpstr>
      <vt:lpstr>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2016-07-11T15:28:52Z</dcterms:created>
  <dcterms:modified xsi:type="dcterms:W3CDTF">2016-07-28T14:59:01Z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TC028048469991</vt:lpwstr>
  </property>
</Properties>
</file>